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E23F8-B293-4DF1-B0D9-37571A6F1748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D5054-EFE6-4271-83B7-98623E88DC0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51657"/>
            <a:ext cx="7175351" cy="1217103"/>
          </a:xfrm>
        </p:spPr>
        <p:txBody>
          <a:bodyPr/>
          <a:lstStyle/>
          <a:p>
            <a:pPr marL="182880" indent="0">
              <a:buNone/>
            </a:pPr>
            <a:r>
              <a:rPr lang="pl-PL" dirty="0"/>
              <a:t> </a:t>
            </a:r>
            <a:r>
              <a:rPr lang="pl-PL" dirty="0" smtClean="0"/>
              <a:t>         </a:t>
            </a:r>
            <a:r>
              <a:rPr lang="pl-PL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Klasa 5a</a:t>
            </a:r>
            <a:endParaRPr lang="pl-PL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36144"/>
            <a:ext cx="6768752" cy="52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7340" y="169462"/>
            <a:ext cx="373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Wycieczka klasowa </a:t>
            </a:r>
            <a:endParaRPr lang="pl-P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" y="892014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330" y="116632"/>
            <a:ext cx="264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Noc w szkole </a:t>
            </a:r>
            <a:endParaRPr lang="pl-P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8" y="836712"/>
            <a:ext cx="4464496" cy="33483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424040" cy="33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6054" y="284561"/>
            <a:ext cx="267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Dzień kobiet  </a:t>
            </a:r>
            <a:endParaRPr lang="pl-P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8368"/>
            <a:ext cx="816807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493715" cy="36807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537373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45839"/>
            <a:ext cx="504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Posiadamy zwierzątko klasowe 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6995"/>
            <a:ext cx="7977358" cy="53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6048672" cy="404911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2770196"/>
            <a:ext cx="6090441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7456" y="277368"/>
            <a:ext cx="18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Mikołajki </a:t>
            </a:r>
            <a:endParaRPr lang="pl-P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33977"/>
            <a:ext cx="764129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2961" y="332656"/>
            <a:ext cx="267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Osiągnięcia </a:t>
            </a:r>
            <a:endParaRPr lang="pl-PL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74858" y="1152326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Klasowe: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4858" y="1801476"/>
            <a:ext cx="8244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miejsce w biegach przełajowych : Otwarcie roku sportowego</a:t>
            </a:r>
          </a:p>
          <a:p>
            <a:endParaRPr lang="pl-P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miejsce w turnieju 4 ogni  </a:t>
            </a:r>
            <a:endParaRPr lang="pl-P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4858" y="3501007"/>
            <a:ext cx="369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Indywidualne:</a:t>
            </a:r>
            <a:endParaRPr lang="pl-PL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654" y="5013176"/>
            <a:ext cx="9129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mistrzostwa wielkopolski szkół indywidualnie 15 miejsce 2- Poznań </a:t>
            </a:r>
          </a:p>
          <a:p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Finalistka mistrzostw wielkopolski szkół w sztafetowych przełajowych Poznań</a:t>
            </a:r>
          </a:p>
          <a:p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miejsce w gminnym konkursie matematycznym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33884" y="4103494"/>
            <a:ext cx="248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Natalia Ruda</a:t>
            </a:r>
            <a:endParaRPr lang="pl-P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158417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DZIĘKUJEMY </a:t>
            </a:r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72808" cy="48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651873" y="36239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Wychowawca klasy:</a:t>
            </a:r>
            <a:endParaRPr lang="pl-P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51044" y="836711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mgr Izabela Urbaniak 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71080" y="1556791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Przewodniczący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864184" y="2350871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Dominik </a:t>
            </a:r>
            <a:r>
              <a:rPr lang="pl-PL" sz="2400" dirty="0" err="1" smtClean="0"/>
              <a:t>Koryciak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580980" y="3123098"/>
            <a:ext cx="511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Zastępca</a:t>
            </a:r>
            <a:r>
              <a:rPr lang="pl-PL" b="1" dirty="0" smtClean="0"/>
              <a:t> </a:t>
            </a:r>
            <a:r>
              <a:rPr lang="pl-P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przewodniczącego:</a:t>
            </a:r>
            <a:endParaRPr lang="pl-P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985555" y="3861047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Mateusz </a:t>
            </a:r>
            <a:r>
              <a:rPr lang="pl-P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aniak 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220852" y="4538107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Skarbnik:</a:t>
            </a:r>
            <a:endParaRPr lang="pl-P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651873" y="5268288"/>
            <a:ext cx="2974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Justyna </a:t>
            </a:r>
            <a:r>
              <a:rPr lang="pl-PL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Frąszczak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15597" y="260648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Średnia</a:t>
            </a:r>
            <a:r>
              <a:rPr lang="pl-PL" sz="4000" dirty="0" smtClean="0"/>
              <a:t> klasy</a:t>
            </a:r>
            <a:endParaRPr lang="pl-PL" sz="4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79486" y="968534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4,41</a:t>
            </a:r>
            <a:endParaRPr lang="pl-PL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68235" y="2060848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Średnia frekwencja </a:t>
            </a:r>
            <a:endParaRPr lang="pl-PL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73252" y="2926579"/>
            <a:ext cx="250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93,8%</a:t>
            </a:r>
            <a:endParaRPr lang="pl-PL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2999463" cy="22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35046" y="229847"/>
            <a:ext cx="6563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pl-P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czniowie z najwyższą średnią </a:t>
            </a:r>
            <a:endParaRPr lang="pl-PL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024817"/>
            <a:ext cx="689304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Ruda Natalia – 5,45 bardzo dobre</a:t>
            </a:r>
          </a:p>
          <a:p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Chojak Iwetta – 5,27 bardzo dobre</a:t>
            </a:r>
          </a:p>
          <a:p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Szymankiewicz  Marta – 5,18 bardzo dobre</a:t>
            </a:r>
          </a:p>
          <a:p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Frąszczak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Justyna – 5,09 bardzo dobre </a:t>
            </a:r>
          </a:p>
          <a:p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Szczepaniak Szymon – 5,09 wzorowe </a:t>
            </a:r>
          </a:p>
          <a:p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Żurkiewicz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Krzysztof – 5,00 wzorowe</a:t>
            </a:r>
          </a:p>
          <a:p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Sójka Dawid – 4,82 bardzo dobre 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21" y="3944898"/>
            <a:ext cx="2520280" cy="24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260648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Słabe strony klasy</a:t>
            </a:r>
            <a:endParaRPr lang="pl-PL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813814"/>
            <a:ext cx="68559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Rozmawiamy na lekcjach 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Czasami się bijemy 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Kłócimy się 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 umiemy ustawić się po dzwonku </a:t>
            </a:r>
            <a:endParaRPr lang="pl-P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29696"/>
            <a:ext cx="3001833" cy="30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404664"/>
            <a:ext cx="516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Mocne</a:t>
            </a:r>
            <a:r>
              <a:rPr lang="pl-PL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strony klasy</a:t>
            </a:r>
            <a:endParaRPr lang="pl-PL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8839" y="1556792"/>
            <a:ext cx="57965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Mamy dobre oceny 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Jesteśmy zgraną klasą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Zgodnie się bawimy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Pomagamy sobie 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Jesteśmy uczynni</a:t>
            </a:r>
          </a:p>
          <a:p>
            <a:r>
              <a:rPr lang="pl-P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Zgodnie pracujemy w grupach </a:t>
            </a:r>
            <a:endParaRPr lang="pl-P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03" y="3825343"/>
            <a:ext cx="2647140" cy="26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332656"/>
            <a:ext cx="779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Przedsięwzięcia podjęte w klasie</a:t>
            </a:r>
            <a:endParaRPr lang="pl-PL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0441" y="118880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Dzień chłopca </a:t>
            </a:r>
            <a:endParaRPr lang="pl-P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38213"/>
            <a:ext cx="3672408" cy="27543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" y="1916832"/>
            <a:ext cx="4248472" cy="31863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7558"/>
            <a:ext cx="4287796" cy="32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1" y="476671"/>
            <a:ext cx="347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Wigilia klasowa </a:t>
            </a:r>
            <a:endParaRPr lang="pl-PL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30571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567" y="188640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Dzień ziemi </a:t>
            </a:r>
            <a:endParaRPr lang="pl-PL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" y="1052736"/>
            <a:ext cx="4929561" cy="34876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2510"/>
            <a:ext cx="3720980" cy="53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</TotalTime>
  <Words>176</Words>
  <Application>Microsoft Office PowerPoint</Application>
  <PresentationFormat>Pokaz na ekranie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Aerodynamiczny</vt:lpstr>
      <vt:lpstr>          Klasa 5a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</dc:creator>
  <cp:lastModifiedBy>Artur</cp:lastModifiedBy>
  <cp:revision>20</cp:revision>
  <dcterms:created xsi:type="dcterms:W3CDTF">2013-06-25T14:14:25Z</dcterms:created>
  <dcterms:modified xsi:type="dcterms:W3CDTF">2013-06-25T20:15:11Z</dcterms:modified>
</cp:coreProperties>
</file>