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70" r:id="rId12"/>
    <p:sldId id="271" r:id="rId13"/>
    <p:sldId id="272" r:id="rId14"/>
    <p:sldId id="273" r:id="rId15"/>
    <p:sldId id="274" r:id="rId16"/>
    <p:sldId id="276" r:id="rId17"/>
    <p:sldId id="278" r:id="rId18"/>
    <p:sldId id="279" r:id="rId19"/>
    <p:sldId id="280" r:id="rId20"/>
    <p:sldId id="277" r:id="rId21"/>
    <p:sldId id="281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61" autoAdjust="0"/>
  </p:normalViewPr>
  <p:slideViewPr>
    <p:cSldViewPr>
      <p:cViewPr>
        <p:scale>
          <a:sx n="70" d="100"/>
          <a:sy n="7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A5F6-F940-4E31-A115-55B42481226A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17A0FAD-8D78-49D3-867B-CC4BCB9981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A5F6-F940-4E31-A115-55B42481226A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0FAD-8D78-49D3-867B-CC4BCB9981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A5F6-F940-4E31-A115-55B42481226A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0FAD-8D78-49D3-867B-CC4BCB9981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A5F6-F940-4E31-A115-55B42481226A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17A0FAD-8D78-49D3-867B-CC4BCB9981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A5F6-F940-4E31-A115-55B42481226A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0FAD-8D78-49D3-867B-CC4BCB99810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A5F6-F940-4E31-A115-55B42481226A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0FAD-8D78-49D3-867B-CC4BCB9981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A5F6-F940-4E31-A115-55B42481226A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17A0FAD-8D78-49D3-867B-CC4BCB99810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A5F6-F940-4E31-A115-55B42481226A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0FAD-8D78-49D3-867B-CC4BCB9981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A5F6-F940-4E31-A115-55B42481226A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0FAD-8D78-49D3-867B-CC4BCB9981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A5F6-F940-4E31-A115-55B42481226A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0FAD-8D78-49D3-867B-CC4BCB9981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A5F6-F940-4E31-A115-55B42481226A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0FAD-8D78-49D3-867B-CC4BCB99810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C99A5F6-F940-4E31-A115-55B42481226A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17A0FAD-8D78-49D3-867B-CC4BCB99810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 descr="http://www.sp.raszkow.pl/wp-content/gallery/grupowe-2012-2013/06-b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142984"/>
            <a:ext cx="4357718" cy="3643338"/>
          </a:xfrm>
          <a:prstGeom prst="rect">
            <a:avLst/>
          </a:prstGeom>
          <a:noFill/>
        </p:spPr>
      </p:pic>
      <p:pic>
        <p:nvPicPr>
          <p:cNvPr id="23556" name="Picture 4" descr="https://lh4.googleusercontent.com/-3ld8wVK7UCg/URrN-vNTmtI/AAAAAAAACvY/N3JVmruu8TI/s640/DSCF27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9" y="0"/>
            <a:ext cx="2357422" cy="1714480"/>
          </a:xfrm>
          <a:prstGeom prst="rect">
            <a:avLst/>
          </a:prstGeom>
          <a:noFill/>
        </p:spPr>
      </p:pic>
      <p:pic>
        <p:nvPicPr>
          <p:cNvPr id="23560" name="Picture 8" descr="http://www.sp.raszkow.pl/wp-content/gallery/podaj-lape19-12-12/dscf2994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9889" y="1643050"/>
            <a:ext cx="2524111" cy="3143272"/>
          </a:xfrm>
          <a:prstGeom prst="rect">
            <a:avLst/>
          </a:prstGeom>
          <a:noFill/>
        </p:spPr>
      </p:pic>
      <p:pic>
        <p:nvPicPr>
          <p:cNvPr id="23562" name="Picture 10" descr="http://www.sp.raszkow.pl/wp-content/gallery/podaj-lape19-12-12/dscf2965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2762237" cy="2071678"/>
          </a:xfrm>
          <a:prstGeom prst="rect">
            <a:avLst/>
          </a:prstGeom>
          <a:noFill/>
        </p:spPr>
      </p:pic>
      <p:pic>
        <p:nvPicPr>
          <p:cNvPr id="23564" name="Picture 12" descr="http://www.sp.raszkow.pl/wp-content/gallery/podaj-lape19-12-12/dscf2961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071678"/>
            <a:ext cx="2571736" cy="2151451"/>
          </a:xfrm>
          <a:prstGeom prst="rect">
            <a:avLst/>
          </a:prstGeom>
          <a:noFill/>
        </p:spPr>
      </p:pic>
      <p:pic>
        <p:nvPicPr>
          <p:cNvPr id="23568" name="Picture 16" descr="https://lh3.googleusercontent.com/-MUXhtsIwMMc/UH84Y8acLSI/AAAAAAAAAuY/Gm7TFtpjX2w/s640/DSCF950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46" y="4714884"/>
            <a:ext cx="5072098" cy="2143116"/>
          </a:xfrm>
          <a:prstGeom prst="rect">
            <a:avLst/>
          </a:prstGeom>
          <a:noFill/>
        </p:spPr>
      </p:pic>
      <p:pic>
        <p:nvPicPr>
          <p:cNvPr id="23570" name="Picture 18" descr="https://lh4.googleusercontent.com/-iut6Jqd3Kcw/UH8zrMUYmSI/AAAAAAAAAac/XSlvv9_1fAw/s640/DSCF918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3174" y="0"/>
            <a:ext cx="4214842" cy="1663719"/>
          </a:xfrm>
          <a:prstGeom prst="rect">
            <a:avLst/>
          </a:prstGeom>
          <a:noFill/>
        </p:spPr>
      </p:pic>
      <p:pic>
        <p:nvPicPr>
          <p:cNvPr id="23566" name="Picture 14" descr="https://lh3.googleusercontent.com/-o-8apeKTqCk/UH84oLsXP_I/AAAAAAAAAvY/H01b1FSwEBI/s640/DSCF951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388" y="4714884"/>
            <a:ext cx="2714612" cy="2143116"/>
          </a:xfrm>
          <a:prstGeom prst="rect">
            <a:avLst/>
          </a:prstGeom>
          <a:noFill/>
        </p:spPr>
      </p:pic>
      <p:pic>
        <p:nvPicPr>
          <p:cNvPr id="23558" name="Picture 6" descr="https://lh4.googleusercontent.com/-qNMgmnx6wdo/UWbkKm-HgNI/AAAAAAAADrk/DJbPZisgf2o/s640/DSCF549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143381"/>
            <a:ext cx="2714612" cy="271462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43182"/>
            <a:ext cx="8743984" cy="3071834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pl-PL" sz="7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KLASA 6B</a:t>
            </a:r>
            <a:br>
              <a:rPr lang="pl-PL" sz="7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l-PL" sz="7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wychowawca </a:t>
            </a:r>
            <a:r>
              <a:rPr lang="pl-PL" sz="7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Justyna </a:t>
            </a:r>
            <a:r>
              <a:rPr lang="pl-PL" sz="72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Briske</a:t>
            </a:r>
            <a:r>
              <a:rPr lang="pl-PL" sz="7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-</a:t>
            </a:r>
            <a:r>
              <a:rPr lang="pl-PL" sz="7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Dutkowska</a:t>
            </a:r>
            <a:endParaRPr lang="pl-PL" sz="7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zalacznik.wp.pl/0/d605/DSCF3320.JPG?tsn=1372184004729&amp;zalf=Nowe&amp;wid=2021&amp;p=4&amp;o2=2516288&amp;t=IMAGE&amp;st=JPEG&amp;ct=QkFTRTY0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8" name="AutoShape 4" descr="http://zalacznik.wp.pl/0/d605/DSCF3320.JPG?tsn=1372184004729&amp;zalf=Nowe&amp;wid=2021&amp;p=4&amp;o2=2516288&amp;t=IMAGE&amp;st=JPEG&amp;ct=QkFTRTY0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0" name="AutoShape 6" descr="http://zalacznik.wp.pl/0/d605/DSCF3320.JPG?tsn=1372184004729&amp;zalf=Nowe&amp;wid=2021&amp;p=4&amp;o2=2516288&amp;t=IMAGE&amp;st=JPEG&amp;ct=QkFTRTY0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2" name="AutoShape 8" descr="http://zalacznik.wp.pl/0/d605/DSCF3320.JPG?tsn=1372184004729&amp;zalf=Nowe&amp;wid=2021&amp;p=4&amp;o2=2516288&amp;t=IMAGE&amp;st=JPEG&amp;ct=QkFTRTY0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4" name="AutoShape 10" descr="http://zalacznik.wp.pl/0/d605/DSCF3320.JPG?tsn=1372184004729&amp;zalf=Nowe&amp;wid=2021&amp;p=4&amp;o2=2516288&amp;t=IMAGE&amp;st=JPEG&amp;ct=QkFTRTY0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6" name="AutoShape 12" descr="http://zalacznik.wp.pl/0/d605/DSCF3320.JPG?tsn=1372184004729&amp;zalf=Nowe&amp;wid=2021&amp;p=4&amp;o2=2516288&amp;t=IMAGE&amp;st=JPEG&amp;ct=QkFTRTY0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8" name="AutoShape 14" descr="http://zalacznik.wp.pl/0/d605/DSCF3320.JPG?tsn=1372184004729&amp;zalf=Nowe&amp;wid=2021&amp;p=4&amp;o2=2516288&amp;t=IMAGE&amp;st=JPEG&amp;ct=QkFTRTY0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40" name="AutoShape 16" descr="http://zalacznik.wp.pl/0/d605/DSCF3320.JPG?tsn=1372184004729&amp;zalf=Nowe&amp;wid=2021&amp;p=4&amp;o2=2516288&amp;t=IMAGE&amp;st=JPEG&amp;ct=QkFTRTY0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42" name="AutoShape 18" descr="http://zalacznik.wp.pl/0/d605/DSCF3320.JPG?tsn=1372184004729&amp;zalf=Nowe&amp;wid=2021&amp;p=4&amp;o2=2516288&amp;t=IMAGE&amp;st=JPEG&amp;ct=QkFTRTY0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44" name="AutoShape 20" descr="http://zalacznik.wp.pl/0/d605/DSCF3320.JPG?tsn=1372184004729&amp;zalf=Nowe&amp;wid=2021&amp;p=4&amp;o2=2516288&amp;t=IMAGE&amp;st=JPEG&amp;ct=QkFTRTY0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   Wyniki w nauce                     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/>
              <a:t>           Średnia klasy: 4,18</a:t>
            </a:r>
          </a:p>
          <a:p>
            <a:pPr>
              <a:buNone/>
            </a:pPr>
            <a:r>
              <a:rPr lang="pl-PL" dirty="0" smtClean="0"/>
              <a:t>                           Średnia </a:t>
            </a:r>
            <a:r>
              <a:rPr lang="pl-PL" dirty="0" smtClean="0"/>
              <a:t>frekwencja:93,28</a:t>
            </a:r>
            <a:r>
              <a:rPr lang="pl-PL" dirty="0" smtClean="0"/>
              <a:t>%</a:t>
            </a:r>
          </a:p>
          <a:p>
            <a:pPr>
              <a:buNone/>
            </a:pPr>
            <a:r>
              <a:rPr lang="pl-PL" dirty="0" smtClean="0"/>
              <a:t>Osoby z wyróżnieniem:</a:t>
            </a:r>
          </a:p>
          <a:p>
            <a:pPr>
              <a:buNone/>
            </a:pPr>
            <a:r>
              <a:rPr lang="pl-PL" dirty="0" smtClean="0"/>
              <a:t>                 Dorota Jędrzejak – 5.18</a:t>
            </a:r>
          </a:p>
          <a:p>
            <a:pPr>
              <a:buNone/>
            </a:pPr>
            <a:r>
              <a:rPr lang="pl-PL" dirty="0" smtClean="0"/>
              <a:t>         zachowanie wzorowe</a:t>
            </a:r>
          </a:p>
          <a:p>
            <a:pPr>
              <a:buNone/>
            </a:pPr>
            <a:r>
              <a:rPr lang="pl-PL" dirty="0" smtClean="0"/>
              <a:t>                 Dawid Iberhan – 4.91</a:t>
            </a:r>
          </a:p>
          <a:p>
            <a:pPr>
              <a:buNone/>
            </a:pPr>
            <a:r>
              <a:rPr lang="pl-PL" dirty="0" smtClean="0"/>
              <a:t>         zachowanie wzorowe </a:t>
            </a:r>
          </a:p>
          <a:p>
            <a:pPr>
              <a:buNone/>
            </a:pPr>
            <a:r>
              <a:rPr lang="pl-PL" dirty="0" smtClean="0"/>
              <a:t>                  </a:t>
            </a:r>
            <a:endParaRPr lang="pl-PL" dirty="0"/>
          </a:p>
        </p:txBody>
      </p:sp>
      <p:pic>
        <p:nvPicPr>
          <p:cNvPr id="2050" name="Picture 2" descr="http://chce.to/content/malutka7/big.179919.CD47788C-D7E4-4A29-AC29-27ECEA03FD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3071810"/>
            <a:ext cx="2383757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93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93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193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193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1"/>
                            </p:stCondLst>
                            <p:childTnLst>
                              <p:par>
                                <p:cTn id="47" presetID="5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85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385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385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385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1"/>
                            </p:stCondLst>
                            <p:childTnLst>
                              <p:par>
                                <p:cTn id="57" presetID="5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85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385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385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385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1"/>
                            </p:stCondLst>
                            <p:childTnLst>
                              <p:par>
                                <p:cTn id="67" presetID="5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85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385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385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385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85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385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3" dur="385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5" dur="385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3" grpId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Dziękujemy </a:t>
            </a:r>
            <a:endParaRPr lang="pl-PL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Uśmiechnięta buźka 3"/>
          <p:cNvSpPr/>
          <p:nvPr/>
        </p:nvSpPr>
        <p:spPr>
          <a:xfrm>
            <a:off x="3786182" y="3429000"/>
            <a:ext cx="1928826" cy="1771656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Uczestniczyliśmy, Oglądaliśmy: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1554162"/>
            <a:ext cx="8848756" cy="530383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pl-PL" dirty="0" smtClean="0"/>
              <a:t>Wspólne rozgrywki rodzice-dzieci oraz mini lekcja wychowanie fizycznego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Dzień z Pasją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Klasowy Dzień  Kobiet 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Rekolekcje Wielkopostne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Spektakl „Zaczarowane pantofelki”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Sprawdzian klas szóstych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Dzień Ziemi 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Apel profilaktyczny „Trochę kultury w szkolne mury”</a:t>
            </a:r>
          </a:p>
          <a:p>
            <a:pPr>
              <a:buFont typeface="Wingdings" pitchFamily="2" charset="2"/>
              <a:buChar char="q"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l-PL" dirty="0" smtClean="0"/>
              <a:t>Ewaluacja </a:t>
            </a:r>
            <a:r>
              <a:rPr lang="pl-PL" dirty="0" smtClean="0"/>
              <a:t>zewnętrzna – ankieta „Mój dzień”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Dzień Sportu –rozgrywki i zabawy sportowe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Wycieczka do Karpacza 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Wyjazd rekreacyjny Piaski - </a:t>
            </a:r>
            <a:r>
              <a:rPr lang="pl-PL" dirty="0" err="1" smtClean="0"/>
              <a:t>Szczygliczki</a:t>
            </a:r>
            <a:endParaRPr lang="pl-PL" dirty="0" smtClean="0"/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Góra grosza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Zbiórka nakrętek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KONKURSY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/>
              <a:t>Szkolny konkurs </a:t>
            </a:r>
            <a:r>
              <a:rPr lang="pl-PL" dirty="0" smtClean="0"/>
              <a:t>matematyczny- Pawlak Klaudia</a:t>
            </a:r>
          </a:p>
          <a:p>
            <a:pPr>
              <a:buFont typeface="Wingdings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                                                    Figas Maciej</a:t>
            </a:r>
          </a:p>
          <a:p>
            <a:pPr>
              <a:buFont typeface="Wingdings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                                                    Woźniak Jakub                                                 Szkolny </a:t>
            </a:r>
            <a:r>
              <a:rPr lang="pl-PL" dirty="0" smtClean="0"/>
              <a:t>konkurs plastyczny -     Figas Marta </a:t>
            </a:r>
          </a:p>
          <a:p>
            <a:pPr>
              <a:buNone/>
            </a:pPr>
            <a:r>
              <a:rPr lang="pl-PL" dirty="0" smtClean="0"/>
              <a:t>                                                 Pietraszek Roksana</a:t>
            </a:r>
          </a:p>
          <a:p>
            <a:pPr>
              <a:buNone/>
            </a:pPr>
            <a:r>
              <a:rPr lang="pl-PL" dirty="0" smtClean="0"/>
              <a:t>                                                     Cichowski Patryk</a:t>
            </a:r>
          </a:p>
          <a:p>
            <a:pPr>
              <a:buNone/>
            </a:pPr>
            <a:r>
              <a:rPr lang="pl-PL" dirty="0" smtClean="0"/>
              <a:t>                                                      Woźniak Jakub</a:t>
            </a:r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2"/>
            <a:ext cx="88392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l-PL" dirty="0" smtClean="0"/>
              <a:t>Konkurs „Mistrz słowa” – Jędrzejak Dorota 4 miejsce 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Konkurs wiedzy o Australii – Jędrzejak Dorota 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Szkolny konkurs recytatorski – Jędrzejak Dorota</a:t>
            </a:r>
          </a:p>
          <a:p>
            <a:pPr>
              <a:buFont typeface="Wingdings" pitchFamily="2" charset="2"/>
              <a:buChar char="Ø"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Zawody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Halowy Turniej piłki nożnej,</a:t>
            </a:r>
          </a:p>
          <a:p>
            <a:r>
              <a:rPr lang="pl-PL" dirty="0" smtClean="0"/>
              <a:t>Mistrzostwa powiatu w  unihokeju dziewcząt i chłopców </a:t>
            </a:r>
            <a:r>
              <a:rPr lang="pl-PL" dirty="0" smtClean="0"/>
              <a:t>–D. </a:t>
            </a:r>
            <a:r>
              <a:rPr lang="pl-PL" dirty="0" smtClean="0"/>
              <a:t>Jędrzejak, </a:t>
            </a:r>
            <a:r>
              <a:rPr lang="pl-PL" dirty="0" err="1" smtClean="0"/>
              <a:t>W.Polak</a:t>
            </a:r>
            <a:r>
              <a:rPr lang="pl-PL" dirty="0" smtClean="0"/>
              <a:t>, </a:t>
            </a:r>
            <a:r>
              <a:rPr lang="pl-PL" dirty="0" err="1" smtClean="0"/>
              <a:t>D.Iberhan</a:t>
            </a:r>
            <a:r>
              <a:rPr lang="pl-PL" dirty="0" smtClean="0"/>
              <a:t> </a:t>
            </a:r>
            <a:r>
              <a:rPr lang="pl-PL" dirty="0" smtClean="0"/>
              <a:t>, </a:t>
            </a:r>
            <a:r>
              <a:rPr lang="pl-PL" dirty="0" err="1" smtClean="0"/>
              <a:t>T.Mazurek</a:t>
            </a:r>
            <a:r>
              <a:rPr lang="pl-PL" dirty="0" smtClean="0"/>
              <a:t>, </a:t>
            </a:r>
            <a:r>
              <a:rPr lang="pl-PL" dirty="0" err="1" smtClean="0"/>
              <a:t>J.Woźniak</a:t>
            </a:r>
            <a:r>
              <a:rPr lang="pl-PL" dirty="0" smtClean="0"/>
              <a:t>, </a:t>
            </a:r>
            <a:r>
              <a:rPr lang="pl-PL" dirty="0" err="1" smtClean="0"/>
              <a:t>A.Bajkowski</a:t>
            </a:r>
            <a:r>
              <a:rPr lang="pl-PL" dirty="0" smtClean="0"/>
              <a:t> </a:t>
            </a:r>
            <a:endParaRPr lang="pl-PL" dirty="0" smtClean="0"/>
          </a:p>
          <a:p>
            <a:r>
              <a:rPr lang="pl-PL" dirty="0" smtClean="0"/>
              <a:t>Mistrzostwa Powiatu w siatkówce dziewcząt i chłopców </a:t>
            </a:r>
            <a:r>
              <a:rPr lang="pl-PL" dirty="0" smtClean="0"/>
              <a:t>–D. </a:t>
            </a:r>
            <a:r>
              <a:rPr lang="pl-PL" dirty="0" err="1" smtClean="0"/>
              <a:t>Jędrzejak,W.Polak</a:t>
            </a:r>
            <a:r>
              <a:rPr lang="pl-PL" dirty="0" smtClean="0"/>
              <a:t>, </a:t>
            </a:r>
            <a:r>
              <a:rPr lang="pl-PL" dirty="0" err="1" smtClean="0"/>
              <a:t>A.Bajkowski</a:t>
            </a:r>
            <a:r>
              <a:rPr lang="pl-PL" dirty="0" smtClean="0"/>
              <a:t> </a:t>
            </a:r>
            <a:r>
              <a:rPr lang="pl-PL" dirty="0" smtClean="0"/>
              <a:t>, </a:t>
            </a:r>
            <a:r>
              <a:rPr lang="pl-PL" dirty="0" err="1" smtClean="0"/>
              <a:t>K.Garstka</a:t>
            </a:r>
            <a:r>
              <a:rPr lang="pl-PL" dirty="0" smtClean="0"/>
              <a:t>, </a:t>
            </a:r>
            <a:r>
              <a:rPr lang="pl-PL" dirty="0" err="1" smtClean="0"/>
              <a:t>D.Iberhan,T</a:t>
            </a:r>
            <a:r>
              <a:rPr lang="pl-PL" dirty="0" smtClean="0"/>
              <a:t>. </a:t>
            </a:r>
            <a:r>
              <a:rPr lang="pl-PL" dirty="0" smtClean="0"/>
              <a:t>Mazurek, </a:t>
            </a:r>
            <a:r>
              <a:rPr lang="pl-PL" dirty="0" err="1" smtClean="0"/>
              <a:t>J.Woźniak</a:t>
            </a: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Mistrzostwa Powiatu </a:t>
            </a:r>
            <a:r>
              <a:rPr lang="pl-PL" dirty="0" smtClean="0"/>
              <a:t>w </a:t>
            </a:r>
            <a:r>
              <a:rPr lang="pl-PL" dirty="0" smtClean="0"/>
              <a:t>piłce </a:t>
            </a:r>
            <a:r>
              <a:rPr lang="pl-PL" dirty="0" smtClean="0"/>
              <a:t>nożnej </a:t>
            </a:r>
            <a:r>
              <a:rPr lang="pl-PL" dirty="0" smtClean="0"/>
              <a:t>–A. Bajkowski, D. </a:t>
            </a:r>
            <a:r>
              <a:rPr lang="pl-PL" dirty="0" smtClean="0"/>
              <a:t>Iberhan, </a:t>
            </a:r>
            <a:r>
              <a:rPr lang="pl-PL" dirty="0" smtClean="0"/>
              <a:t>T. Mazurek</a:t>
            </a:r>
            <a:r>
              <a:rPr lang="pl-PL" dirty="0" smtClean="0"/>
              <a:t>, </a:t>
            </a:r>
            <a:r>
              <a:rPr lang="pl-PL" dirty="0" err="1" smtClean="0"/>
              <a:t>J.Woźniak</a:t>
            </a:r>
            <a:endParaRPr lang="pl-PL" dirty="0" smtClean="0"/>
          </a:p>
          <a:p>
            <a:r>
              <a:rPr lang="pl-PL" dirty="0" smtClean="0"/>
              <a:t>Mistrzostwa Powiatu w biegach przełajowych – </a:t>
            </a:r>
            <a:r>
              <a:rPr lang="pl-PL" dirty="0"/>
              <a:t>M</a:t>
            </a:r>
            <a:r>
              <a:rPr lang="pl-PL" dirty="0" smtClean="0"/>
              <a:t>. Figas</a:t>
            </a:r>
            <a:r>
              <a:rPr lang="pl-PL" dirty="0" smtClean="0"/>
              <a:t>, </a:t>
            </a:r>
            <a:r>
              <a:rPr lang="pl-PL" dirty="0" smtClean="0"/>
              <a:t>N. Kwiatek, W.  </a:t>
            </a:r>
            <a:r>
              <a:rPr lang="pl-PL" dirty="0" smtClean="0"/>
              <a:t>Polak, </a:t>
            </a:r>
            <a:r>
              <a:rPr lang="pl-PL" dirty="0" err="1" smtClean="0"/>
              <a:t>K.Garstka</a:t>
            </a:r>
            <a:r>
              <a:rPr lang="pl-PL" dirty="0" smtClean="0"/>
              <a:t>, </a:t>
            </a:r>
            <a:r>
              <a:rPr lang="pl-PL" dirty="0" err="1" smtClean="0"/>
              <a:t>D.Iberhan</a:t>
            </a:r>
            <a:r>
              <a:rPr lang="pl-PL" dirty="0" smtClean="0"/>
              <a:t>, </a:t>
            </a:r>
            <a:r>
              <a:rPr lang="pl-PL" dirty="0" err="1" smtClean="0"/>
              <a:t>T.Mazurek</a:t>
            </a:r>
            <a:endParaRPr lang="pl-PL" dirty="0" smtClean="0"/>
          </a:p>
          <a:p>
            <a:r>
              <a:rPr lang="pl-PL" dirty="0" smtClean="0"/>
              <a:t>Mistrzostwa Wielkopolski LZS w biegach przełajowych w Dobrzycy </a:t>
            </a:r>
            <a:r>
              <a:rPr lang="pl-PL" dirty="0" smtClean="0"/>
              <a:t>–W. </a:t>
            </a:r>
            <a:r>
              <a:rPr lang="pl-PL" dirty="0" err="1" smtClean="0"/>
              <a:t>Polak,M</a:t>
            </a:r>
            <a:r>
              <a:rPr lang="pl-PL" dirty="0" smtClean="0"/>
              <a:t>. </a:t>
            </a:r>
            <a:r>
              <a:rPr lang="pl-PL" dirty="0" smtClean="0"/>
              <a:t>Figas, </a:t>
            </a:r>
            <a:r>
              <a:rPr lang="pl-PL" dirty="0" err="1" smtClean="0"/>
              <a:t>D.Iberhan</a:t>
            </a:r>
            <a:r>
              <a:rPr lang="pl-PL" dirty="0" smtClean="0"/>
              <a:t>, </a:t>
            </a:r>
            <a:r>
              <a:rPr lang="pl-PL" dirty="0" err="1" smtClean="0"/>
              <a:t>T.Mazurek,J</a:t>
            </a:r>
            <a:r>
              <a:rPr lang="pl-PL" dirty="0" smtClean="0"/>
              <a:t>. Woźniak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Mistrzostwa w sprinterskich </a:t>
            </a:r>
            <a:r>
              <a:rPr lang="pl-PL" dirty="0" smtClean="0"/>
              <a:t>BNO </a:t>
            </a:r>
            <a:r>
              <a:rPr lang="pl-PL" dirty="0" smtClean="0"/>
              <a:t>w Berlinie – Kamil Garstka</a:t>
            </a:r>
          </a:p>
          <a:p>
            <a:r>
              <a:rPr lang="pl-PL" dirty="0" smtClean="0"/>
              <a:t> Mistrzostwa Wielkopolski w </a:t>
            </a:r>
            <a:r>
              <a:rPr lang="pl-PL" dirty="0" smtClean="0"/>
              <a:t>BNO </a:t>
            </a:r>
            <a:r>
              <a:rPr lang="pl-PL" dirty="0" smtClean="0"/>
              <a:t>– </a:t>
            </a:r>
          </a:p>
          <a:p>
            <a:pPr>
              <a:buNone/>
            </a:pPr>
            <a:r>
              <a:rPr lang="pl-PL" dirty="0" smtClean="0"/>
              <a:t>    Kamil Garstka - 1 miejsce indywidualnie </a:t>
            </a:r>
          </a:p>
          <a:p>
            <a:pPr>
              <a:buNone/>
            </a:pPr>
            <a:r>
              <a:rPr lang="pl-PL" dirty="0" smtClean="0"/>
              <a:t>                               2 miejsce drużynowo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6039669</TotalTime>
  <Words>289</Words>
  <Application>Microsoft Office PowerPoint</Application>
  <PresentationFormat>Pokaz na ekranie (4:3)</PresentationFormat>
  <Paragraphs>47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Wędrówka</vt:lpstr>
      <vt:lpstr>KLASA 6B wychowawca Justyna Briske -Dutkowska</vt:lpstr>
      <vt:lpstr>                     Wyniki w nauce                       </vt:lpstr>
      <vt:lpstr>Uczestniczyliśmy, Oglądaliśmy:</vt:lpstr>
      <vt:lpstr>Prezentacja programu PowerPoint</vt:lpstr>
      <vt:lpstr>KONKURSY</vt:lpstr>
      <vt:lpstr>Prezentacja programu PowerPoint</vt:lpstr>
      <vt:lpstr>Zawody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n</dc:creator>
  <cp:lastModifiedBy>Justyna</cp:lastModifiedBy>
  <cp:revision>41</cp:revision>
  <dcterms:created xsi:type="dcterms:W3CDTF">2013-06-24T15:51:53Z</dcterms:created>
  <dcterms:modified xsi:type="dcterms:W3CDTF">2013-06-26T09:20:52Z</dcterms:modified>
</cp:coreProperties>
</file>