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4" r:id="rId8"/>
    <p:sldId id="269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BB9FD3-E322-4735-B4EB-8020F4530C92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9D018E-CE6A-44FB-A693-45A9536FBE1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42048" cy="1143000"/>
          </a:xfrm>
        </p:spPr>
        <p:txBody>
          <a:bodyPr>
            <a:noAutofit/>
          </a:bodyPr>
          <a:lstStyle/>
          <a:p>
            <a:r>
              <a:rPr lang="pl-PL" sz="88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     </a:t>
            </a:r>
            <a:r>
              <a:rPr lang="pl-PL" sz="8800" dirty="0" smtClean="0">
                <a:solidFill>
                  <a:schemeClr val="tx2">
                    <a:lumMod val="75000"/>
                  </a:schemeClr>
                </a:solidFill>
                <a:latin typeface="Jokerman" pitchFamily="82" charset="0"/>
              </a:rPr>
              <a:t>KL.4A</a:t>
            </a:r>
            <a:endParaRPr lang="pl-PL" sz="8800" b="1" dirty="0">
              <a:solidFill>
                <a:schemeClr val="tx2">
                  <a:lumMod val="75000"/>
                </a:schemeClr>
              </a:solidFill>
              <a:latin typeface="Jokerman" pitchFamily="82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04855" y="5085184"/>
            <a:ext cx="7704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Jokerman" pitchFamily="82" charset="0"/>
              </a:rPr>
              <a:t>Wychowawczyni : </a:t>
            </a:r>
          </a:p>
          <a:p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Jokerman" pitchFamily="82" charset="0"/>
              </a:rPr>
              <a:t>pani </a:t>
            </a:r>
            <a:r>
              <a:rPr lang="pl-PL" sz="4400" b="1" i="1" dirty="0" smtClean="0">
                <a:solidFill>
                  <a:schemeClr val="accent2">
                    <a:lumMod val="50000"/>
                  </a:schemeClr>
                </a:solidFill>
                <a:latin typeface="Jokerman" pitchFamily="82" charset="0"/>
              </a:rPr>
              <a:t>Małgorzata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Jokerman" pitchFamily="82" charset="0"/>
              </a:rPr>
              <a:t> </a:t>
            </a:r>
            <a:r>
              <a:rPr lang="pl-PL" sz="4400" b="1" i="1" dirty="0" err="1" smtClean="0">
                <a:solidFill>
                  <a:schemeClr val="accent2">
                    <a:lumMod val="50000"/>
                  </a:schemeClr>
                </a:solidFill>
                <a:latin typeface="Jokerman" pitchFamily="82" charset="0"/>
              </a:rPr>
              <a:t>Hajdziony</a:t>
            </a:r>
            <a:endParaRPr lang="pl-PL" sz="4400" b="1" i="1" dirty="0">
              <a:solidFill>
                <a:schemeClr val="accent2">
                  <a:lumMod val="50000"/>
                </a:schemeClr>
              </a:solidFill>
              <a:latin typeface="Jokerm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98" y="1235251"/>
            <a:ext cx="5423366" cy="38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68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-99392"/>
            <a:ext cx="7242048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W II półroczu: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1124744"/>
            <a:ext cx="784887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Opychaliśmy się pączkami w Tłusty Czwartek.</a:t>
            </a:r>
            <a:endParaRPr lang="pl-PL" sz="3500" dirty="0">
              <a:solidFill>
                <a:schemeClr val="accent5">
                  <a:lumMod val="75000"/>
                </a:schemeClr>
              </a:solidFill>
              <a:latin typeface="Bodoni MT Condensed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Obejrzeliśmy  </a:t>
            </a:r>
            <a:r>
              <a:rPr lang="pl-PL" sz="3500" dirty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spektakl </a:t>
            </a:r>
            <a:r>
              <a:rPr lang="pl-PL" sz="3500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profilaktyczny </a:t>
            </a:r>
            <a:r>
              <a:rPr lang="pl-PL" sz="3500" i="1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Światełko w tunelu.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Uczyliśmy się o szkodliwości palenia </a:t>
            </a:r>
            <a:r>
              <a:rPr lang="pl-PL" sz="3500" i="1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Znajdź właściwe rozwiązanie. </a:t>
            </a:r>
            <a:endParaRPr lang="pl-PL" sz="3500" dirty="0">
              <a:solidFill>
                <a:schemeClr val="accent5">
                  <a:lumMod val="75000"/>
                </a:schemeClr>
              </a:solidFill>
              <a:latin typeface="Bodoni MT Condensed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Prezentowaliśmy nasze </a:t>
            </a:r>
            <a:r>
              <a:rPr lang="pl-PL" sz="3500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pasje.</a:t>
            </a:r>
            <a:endParaRPr lang="pl-PL" sz="3500" dirty="0" smtClean="0">
              <a:solidFill>
                <a:schemeClr val="accent5">
                  <a:lumMod val="75000"/>
                </a:schemeClr>
              </a:solidFill>
              <a:latin typeface="Bodoni MT Condensed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Obchodziliśmy klasowy Dzień Kobiet i Dzień Dziecka.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Oglądaliśmy spektakl </a:t>
            </a:r>
            <a:r>
              <a:rPr lang="pl-PL" sz="3500" i="1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Magiczne pantofelki.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Aktywnie uczestniczyliśmy w Dniu Ziemi.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accent5">
                    <a:lumMod val="75000"/>
                  </a:schemeClr>
                </a:solidFill>
                <a:latin typeface="Bodoni MT Condensed" pitchFamily="18" charset="0"/>
              </a:rPr>
              <a:t>Byliśmy na lekcji w kinie.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pl-PL" sz="2800" dirty="0" smtClean="0"/>
          </a:p>
          <a:p>
            <a:pPr marL="457200" lvl="0" indent="-457200" algn="just">
              <a:buFont typeface="Arial" pitchFamily="34" charset="0"/>
              <a:buChar char="•"/>
            </a:pPr>
            <a:endParaRPr lang="pl-PL" sz="2800" dirty="0" smtClean="0"/>
          </a:p>
          <a:p>
            <a:pPr marL="457200" lvl="0" indent="-457200" algn="just">
              <a:buFont typeface="Arial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4584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765734"/>
            <a:ext cx="7560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doni MT Condensed" pitchFamily="18" charset="0"/>
              </a:rPr>
              <a:t>Szaleliśmy podczas </a:t>
            </a:r>
            <a:r>
              <a:rPr lang="pl-PL" sz="35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doni MT Condensed" pitchFamily="18" charset="0"/>
              </a:rPr>
              <a:t>wycieczki w Kotlinę Kłodzką</a:t>
            </a:r>
            <a:r>
              <a:rPr lang="pl-PL" sz="3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doni MT Condensed" pitchFamily="18" charset="0"/>
              </a:rPr>
              <a:t>.</a:t>
            </a:r>
          </a:p>
          <a:p>
            <a:endParaRPr lang="pl-PL" sz="3500" dirty="0" smtClean="0">
              <a:solidFill>
                <a:schemeClr val="accent2">
                  <a:lumMod val="60000"/>
                  <a:lumOff val="40000"/>
                </a:schemeClr>
              </a:solidFill>
              <a:latin typeface="Bodoni MT Condense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714">
            <a:off x="432274" y="1777670"/>
            <a:ext cx="3808066" cy="28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023">
            <a:off x="5155236" y="1995546"/>
            <a:ext cx="3449960" cy="25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07" y="3912025"/>
            <a:ext cx="3624615" cy="271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śmiechnięta buźka 1"/>
          <p:cNvSpPr/>
          <p:nvPr/>
        </p:nvSpPr>
        <p:spPr>
          <a:xfrm>
            <a:off x="4535997" y="2060848"/>
            <a:ext cx="612067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Uśmiechnięta buźka 2"/>
          <p:cNvSpPr/>
          <p:nvPr/>
        </p:nvSpPr>
        <p:spPr>
          <a:xfrm>
            <a:off x="1691680" y="5445224"/>
            <a:ext cx="644627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Uśmiechnięta buźka 4"/>
          <p:cNvSpPr/>
          <p:nvPr/>
        </p:nvSpPr>
        <p:spPr>
          <a:xfrm>
            <a:off x="7164288" y="5445224"/>
            <a:ext cx="648072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47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242048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solidFill>
                  <a:schemeClr val="bg2">
                    <a:lumMod val="50000"/>
                  </a:schemeClr>
                </a:solidFill>
                <a:latin typeface="Bodoni MT Condensed" pitchFamily="18" charset="0"/>
              </a:rPr>
              <a:t>Miło spędziliśmy czas na piaskach.</a:t>
            </a:r>
            <a:endParaRPr lang="pl-PL" sz="3500" dirty="0">
              <a:solidFill>
                <a:schemeClr val="bg2">
                  <a:lumMod val="50000"/>
                </a:schemeClr>
              </a:solidFill>
              <a:latin typeface="Bodoni MT Condensed" pitchFamily="18" charset="0"/>
            </a:endParaRPr>
          </a:p>
        </p:txBody>
      </p:sp>
      <p:sp>
        <p:nvSpPr>
          <p:cNvPr id="3" name="Schemat blokowy: łącznik 2"/>
          <p:cNvSpPr/>
          <p:nvPr/>
        </p:nvSpPr>
        <p:spPr>
          <a:xfrm flipH="1" flipV="1">
            <a:off x="1331639" y="1124744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561357" cy="266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10" y="5301208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5" y="5283674"/>
            <a:ext cx="1457694" cy="145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06" y="5234132"/>
            <a:ext cx="1574311" cy="157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8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242048" cy="1143000"/>
          </a:xfrm>
        </p:spPr>
        <p:txBody>
          <a:bodyPr>
            <a:noAutofit/>
          </a:bodyPr>
          <a:lstStyle/>
          <a:p>
            <a:r>
              <a:rPr lang="pl-PL" sz="9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     koniec</a:t>
            </a:r>
            <a:br>
              <a:rPr lang="pl-PL" sz="9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</a:br>
            <a:r>
              <a:rPr lang="pl-PL" sz="9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     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dziękujemy za uwagę</a:t>
            </a:r>
            <a:endParaRPr lang="pl-PL" sz="9600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376264" cy="177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4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3730426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  <a:t>Średnia </a:t>
            </a:r>
            <a:r>
              <a:rPr lang="pl-PL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  <a:t>klasy:</a:t>
            </a:r>
            <a:br>
              <a:rPr lang="pl-PL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</a:br>
            <a:r>
              <a:rPr lang="pl-PL" sz="60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  <a:t>4,52</a:t>
            </a:r>
            <a:r>
              <a:rPr lang="pl-PL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  <a:t/>
            </a:r>
            <a:br>
              <a:rPr lang="pl-PL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</a:br>
            <a:r>
              <a:rPr lang="pl-PL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  <a:t>Frekwencja: </a:t>
            </a:r>
            <a:r>
              <a:rPr lang="pl-PL" sz="60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  <a:t>92,27 </a:t>
            </a:r>
            <a:endParaRPr lang="pl-PL" sz="6000" b="1" u="sng" dirty="0">
              <a:solidFill>
                <a:schemeClr val="tx2">
                  <a:lumMod val="40000"/>
                  <a:lumOff val="6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Uśmiechnięta buźka 2"/>
          <p:cNvSpPr/>
          <p:nvPr/>
        </p:nvSpPr>
        <p:spPr>
          <a:xfrm>
            <a:off x="2627784" y="4146009"/>
            <a:ext cx="2354560" cy="20162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61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242048" cy="1143000"/>
          </a:xfrm>
        </p:spPr>
        <p:txBody>
          <a:bodyPr/>
          <a:lstStyle/>
          <a:p>
            <a:r>
              <a:rPr lang="pl-PL" u="sng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Osoby z wyróżnieniem</a:t>
            </a:r>
            <a:endParaRPr lang="pl-PL" u="sng" dirty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70340"/>
              </p:ext>
            </p:extLst>
          </p:nvPr>
        </p:nvGraphicFramePr>
        <p:xfrm>
          <a:off x="611560" y="1628800"/>
          <a:ext cx="7416824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531"/>
                <a:gridCol w="3134456"/>
                <a:gridCol w="1736738"/>
                <a:gridCol w="1972099"/>
              </a:tblGrid>
              <a:tr h="864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Lp.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Nazwisko, imię ucznia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Ocena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z </a:t>
                      </a:r>
                      <a:r>
                        <a:rPr lang="pl-PL" sz="2000" dirty="0" err="1">
                          <a:effectLst/>
                        </a:rPr>
                        <a:t>zachow</a:t>
                      </a:r>
                      <a:r>
                        <a:rPr lang="pl-PL" sz="2000" dirty="0">
                          <a:effectLst/>
                        </a:rPr>
                        <a:t>.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Średnia ocen</a:t>
                      </a:r>
                      <a:endParaRPr lang="pl-P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effectLst/>
                        </a:rPr>
                        <a:t>Perlińska Zuzanna</a:t>
                      </a:r>
                      <a:endParaRPr lang="pl-PL" sz="2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</a:rPr>
                        <a:t>bardzo dobre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/>
                          <a:ea typeface="Times New Roman"/>
                        </a:rPr>
                        <a:t>5,27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effectLst/>
                        </a:rPr>
                        <a:t>Sobańska Adrianna</a:t>
                      </a:r>
                      <a:endParaRPr lang="pl-PL" sz="2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effectLst/>
                        </a:rPr>
                        <a:t>bardzo dobre</a:t>
                      </a:r>
                      <a:endParaRPr lang="pl-PL" sz="2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/>
                          <a:ea typeface="Times New Roman"/>
                        </a:rPr>
                        <a:t>5,18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3</a:t>
                      </a:r>
                      <a:r>
                        <a:rPr lang="pl-PL" sz="2000" dirty="0" smtClean="0">
                          <a:effectLst/>
                        </a:rPr>
                        <a:t>.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Dostatnia Karolina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wzorowe</a:t>
                      </a:r>
                      <a:endParaRPr lang="pl-P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5,09</a:t>
                      </a:r>
                      <a:endParaRPr lang="pl-P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</a:t>
                      </a:r>
                      <a:r>
                        <a:rPr lang="pl-PL" sz="2000" dirty="0" smtClean="0">
                          <a:effectLst/>
                        </a:rPr>
                        <a:t>.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/>
                          <a:ea typeface="Times New Roman"/>
                        </a:rPr>
                        <a:t>Gruszczyńska Kinga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+mn-ea"/>
                        </a:rPr>
                        <a:t>wzorowe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5,09</a:t>
                      </a:r>
                      <a:endParaRPr lang="pl-P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+mn-ea"/>
                        </a:rPr>
                        <a:t>5.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+mn-ea"/>
                        </a:rPr>
                        <a:t>Jopek</a:t>
                      </a:r>
                      <a:r>
                        <a:rPr lang="pl-PL" sz="2000" baseline="0" dirty="0" smtClean="0">
                          <a:effectLst/>
                          <a:latin typeface="+mn-lt"/>
                          <a:ea typeface="+mn-ea"/>
                        </a:rPr>
                        <a:t> Dominika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+mn-ea"/>
                        </a:rPr>
                        <a:t>wzorowe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</a:rPr>
                        <a:t>5,09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/>
                          <a:ea typeface="Times New Roman"/>
                        </a:rPr>
                        <a:t>6. 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/>
                          <a:ea typeface="Times New Roman"/>
                        </a:rPr>
                        <a:t>Kluczyk Alicja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/>
                          <a:ea typeface="Times New Roman"/>
                        </a:rPr>
                        <a:t>wzorowe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7</a:t>
                      </a:r>
                      <a:r>
                        <a:rPr lang="pl-PL" sz="2000" dirty="0" smtClean="0">
                          <a:effectLst/>
                        </a:rPr>
                        <a:t>.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Chmielarz Jakub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+mn-ea"/>
                        </a:rPr>
                        <a:t>wzorowe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</a:rPr>
                        <a:t>4,91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8</a:t>
                      </a:r>
                      <a:r>
                        <a:rPr lang="pl-PL" sz="2000" dirty="0" smtClean="0">
                          <a:effectLst/>
                        </a:rPr>
                        <a:t>.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err="1">
                          <a:effectLst/>
                        </a:rPr>
                        <a:t>Iberhan</a:t>
                      </a:r>
                      <a:r>
                        <a:rPr lang="pl-PL" sz="2000" dirty="0">
                          <a:effectLst/>
                        </a:rPr>
                        <a:t> Marlena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bardzo dobre</a:t>
                      </a:r>
                      <a:endParaRPr lang="pl-P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4,82</a:t>
                      </a:r>
                      <a:endParaRPr lang="pl-P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9</a:t>
                      </a:r>
                      <a:r>
                        <a:rPr lang="pl-PL" sz="2000" dirty="0" smtClean="0">
                          <a:effectLst/>
                        </a:rPr>
                        <a:t>.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err="1">
                          <a:effectLst/>
                        </a:rPr>
                        <a:t>Noculak</a:t>
                      </a:r>
                      <a:r>
                        <a:rPr lang="pl-PL" sz="2000" dirty="0">
                          <a:effectLst/>
                        </a:rPr>
                        <a:t> Emanuel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bardzo dobre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4,82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00225" y="3040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8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pl-PL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  <a:t>Uczniowie ze 100% frekwencją</a:t>
            </a:r>
            <a:endParaRPr lang="pl-PL" u="sng" dirty="0">
              <a:solidFill>
                <a:schemeClr val="accent1">
                  <a:lumMod val="40000"/>
                  <a:lumOff val="6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9592" y="2556380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Chmielarz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Jakub</a:t>
            </a:r>
          </a:p>
          <a:p>
            <a:pPr lvl="0"/>
            <a:endParaRPr lang="pl-PL" sz="2800" dirty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l-PL" sz="2800" dirty="0" err="1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Iberhan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Marlena</a:t>
            </a:r>
          </a:p>
          <a:p>
            <a:pPr lvl="0"/>
            <a:endParaRPr lang="pl-PL" sz="2800" dirty="0"/>
          </a:p>
        </p:txBody>
      </p:sp>
      <p:sp>
        <p:nvSpPr>
          <p:cNvPr id="4" name="Wybuch 1 3"/>
          <p:cNvSpPr/>
          <p:nvPr/>
        </p:nvSpPr>
        <p:spPr>
          <a:xfrm>
            <a:off x="5796136" y="1772816"/>
            <a:ext cx="2736304" cy="36724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100%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1678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0"/>
            <a:ext cx="7242048" cy="1143000"/>
          </a:xfrm>
        </p:spPr>
        <p:txBody>
          <a:bodyPr/>
          <a:lstStyle/>
          <a:p>
            <a:r>
              <a:rPr lang="pl-PL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Nasze mocne strony:</a:t>
            </a:r>
            <a:endParaRPr lang="pl-PL" u="sng" dirty="0">
              <a:solidFill>
                <a:schemeClr val="accent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1320504"/>
            <a:ext cx="74201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bg2">
                    <a:lumMod val="50000"/>
                  </a:schemeClr>
                </a:solidFill>
                <a:latin typeface="Bodoni MT Condensed" pitchFamily="18" charset="0"/>
              </a:rPr>
              <a:t>Duża </a:t>
            </a:r>
            <a:r>
              <a:rPr lang="pl-PL" sz="3500" dirty="0">
                <a:solidFill>
                  <a:schemeClr val="bg2">
                    <a:lumMod val="50000"/>
                  </a:schemeClr>
                </a:solidFill>
                <a:latin typeface="Bodoni MT Condensed" pitchFamily="18" charset="0"/>
              </a:rPr>
              <a:t>aktywność w organizacji imprez, </a:t>
            </a:r>
            <a:r>
              <a:rPr lang="pl-PL" sz="3500" dirty="0" smtClean="0">
                <a:solidFill>
                  <a:schemeClr val="bg2">
                    <a:lumMod val="50000"/>
                  </a:schemeClr>
                </a:solidFill>
                <a:latin typeface="Bodoni MT Condensed" pitchFamily="18" charset="0"/>
              </a:rPr>
              <a:t>uroczystości.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bg2">
                    <a:lumMod val="50000"/>
                  </a:schemeClr>
                </a:solidFill>
                <a:latin typeface="Bodoni MT Condensed" pitchFamily="18" charset="0"/>
              </a:rPr>
              <a:t>Potrafimy pracować nad poprawą naszego zachowania.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bg2">
                    <a:lumMod val="50000"/>
                  </a:schemeClr>
                </a:solidFill>
                <a:latin typeface="Bodoni MT Condensed" pitchFamily="18" charset="0"/>
              </a:rPr>
              <a:t>Nasze wycieczki i biwaki są udane. Bawimy się razem, tworzymy jedność.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3500" dirty="0" smtClean="0">
                <a:solidFill>
                  <a:schemeClr val="bg2">
                    <a:lumMod val="50000"/>
                  </a:schemeClr>
                </a:solidFill>
                <a:latin typeface="Bodoni MT Condensed" pitchFamily="18" charset="0"/>
              </a:rPr>
              <a:t>Dobre </a:t>
            </a:r>
            <a:r>
              <a:rPr lang="pl-PL" sz="3500" dirty="0">
                <a:solidFill>
                  <a:schemeClr val="bg2">
                    <a:lumMod val="50000"/>
                  </a:schemeClr>
                </a:solidFill>
                <a:latin typeface="Bodoni MT Condensed" pitchFamily="18" charset="0"/>
              </a:rPr>
              <a:t>wyniki </a:t>
            </a:r>
            <a:r>
              <a:rPr lang="pl-PL" sz="3500" dirty="0" smtClean="0">
                <a:solidFill>
                  <a:schemeClr val="bg2">
                    <a:lumMod val="50000"/>
                  </a:schemeClr>
                </a:solidFill>
                <a:latin typeface="Bodoni MT Condensed" pitchFamily="18" charset="0"/>
              </a:rPr>
              <a:t>nauczania.</a:t>
            </a:r>
            <a:endParaRPr lang="pl-PL" sz="3500" dirty="0">
              <a:solidFill>
                <a:schemeClr val="bg2">
                  <a:lumMod val="50000"/>
                </a:schemeClr>
              </a:solidFill>
              <a:latin typeface="Bodoni MT Condensed" pitchFamily="18" charset="0"/>
            </a:endParaRPr>
          </a:p>
          <a:p>
            <a:endParaRPr lang="pl-PL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764704"/>
            <a:ext cx="6102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sz="2000" u="sng" dirty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Dawid Duczmal 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był jedynym uczestnikiem konkursu ortograficznego i zajął 4 miejsce, wyprzedzając swych starszych kolegów. Uczestniczył w Gminnych Konkursach Matematycznych, zajmując 3 i 6 miejsca.</a:t>
            </a:r>
            <a:endParaRPr lang="pl-PL" sz="2000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41" y="2852936"/>
            <a:ext cx="5034136" cy="377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dół 4"/>
          <p:cNvSpPr/>
          <p:nvPr/>
        </p:nvSpPr>
        <p:spPr>
          <a:xfrm>
            <a:off x="5092495" y="392226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08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laser.wav"/>
          </p:stSnd>
        </p:sndAc>
      </p:transition>
    </mc:Choice>
    <mc:Fallback>
      <p:transition spd="slow">
        <p:circl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48" y="-531440"/>
            <a:ext cx="8229600" cy="322637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l-PL" sz="3200" u="sng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Jakub Chmielarz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to wspaniały, klasowy sportowiec.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Brał udział 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wielu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zawodach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endParaRPr lang="pl-PL" sz="32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577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dół 4"/>
          <p:cNvSpPr/>
          <p:nvPr/>
        </p:nvSpPr>
        <p:spPr>
          <a:xfrm>
            <a:off x="3779912" y="2563427"/>
            <a:ext cx="52772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507217"/>
      </p:ext>
    </p:extLst>
  </p:cSld>
  <p:clrMapOvr>
    <a:masterClrMapping/>
  </p:clrMapOvr>
  <p:transition spd="slow">
    <p:randomBa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596844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366903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dół 1"/>
          <p:cNvSpPr/>
          <p:nvPr/>
        </p:nvSpPr>
        <p:spPr>
          <a:xfrm>
            <a:off x="5652120" y="1124743"/>
            <a:ext cx="576064" cy="1125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28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 </a:t>
            </a:r>
            <a:r>
              <a:rPr lang="pl-PL" sz="4000" u="sng" dirty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M</a:t>
            </a:r>
            <a:r>
              <a:rPr lang="pl-PL" sz="4000" u="sng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usimy </a:t>
            </a:r>
            <a:r>
              <a:rPr lang="pl-PL" sz="4000" u="sng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popracować:</a:t>
            </a:r>
            <a:endParaRPr lang="pl-PL" sz="4000" u="sng" dirty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15617" y="2117289"/>
            <a:ext cx="64827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/>
              <a:t>    </a:t>
            </a:r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będziemy pięknie ustawiać się przed</a:t>
            </a:r>
          </a:p>
          <a:p>
            <a:pPr algn="just"/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   klasą ,</a:t>
            </a:r>
            <a:endParaRPr lang="pl-PL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zadbamy o </a:t>
            </a:r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relacje </a:t>
            </a:r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w klasie: wyeliminujemy przezywanie i brak akceptacji wobec wszystkich </a:t>
            </a:r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kolegów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pl-PL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nie będziemy rozmawiać na lekcjach</a:t>
            </a:r>
            <a:endParaRPr lang="pl-PL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rce 3"/>
          <p:cNvSpPr/>
          <p:nvPr/>
        </p:nvSpPr>
        <p:spPr>
          <a:xfrm>
            <a:off x="6228184" y="5108155"/>
            <a:ext cx="1751301" cy="177849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łącznik 4"/>
          <p:cNvSpPr/>
          <p:nvPr/>
        </p:nvSpPr>
        <p:spPr>
          <a:xfrm>
            <a:off x="1331640" y="22768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51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187</TotalTime>
  <Words>277</Words>
  <Application>Microsoft Office PowerPoint</Application>
  <PresentationFormat>Pokaz na ekranie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Bogaty</vt:lpstr>
      <vt:lpstr>     KL.4A</vt:lpstr>
      <vt:lpstr>Średnia klasy: 4,52 Frekwencja: 92,27 </vt:lpstr>
      <vt:lpstr>Osoby z wyróżnieniem</vt:lpstr>
      <vt:lpstr>Uczniowie ze 100% frekwencją</vt:lpstr>
      <vt:lpstr>Nasze mocne strony:</vt:lpstr>
      <vt:lpstr>Prezentacja programu PowerPoint</vt:lpstr>
      <vt:lpstr>Jakub Chmielarz to wspaniały, klasowy sportowiec. Brał udział  w wielu zawodach  </vt:lpstr>
      <vt:lpstr>Prezentacja programu PowerPoint</vt:lpstr>
      <vt:lpstr> Musimy popracować:</vt:lpstr>
      <vt:lpstr>W II półroczu:</vt:lpstr>
      <vt:lpstr>Prezentacja programu PowerPoint</vt:lpstr>
      <vt:lpstr>Miło spędziliśmy czas na piaskach.</vt:lpstr>
      <vt:lpstr>     koniec      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Małgosia</dc:creator>
  <cp:lastModifiedBy>Małgosia</cp:lastModifiedBy>
  <cp:revision>25</cp:revision>
  <dcterms:created xsi:type="dcterms:W3CDTF">2013-02-07T09:56:22Z</dcterms:created>
  <dcterms:modified xsi:type="dcterms:W3CDTF">2013-06-25T11:37:01Z</dcterms:modified>
</cp:coreProperties>
</file>