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61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794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6974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3089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02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8788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692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251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20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327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976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56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109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736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2207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106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EBB2B-577E-4165-B7D0-E1DD0C2E5DD0}" type="datetimeFigureOut">
              <a:rPr lang="pl-PL" smtClean="0"/>
              <a:t>2013-06-26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796C75-7DB6-49E4-AC4C-352BE368E8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878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94560"/>
          </a:xfrm>
        </p:spPr>
        <p:txBody>
          <a:bodyPr/>
          <a:lstStyle/>
          <a:p>
            <a:r>
              <a:rPr lang="pl-PL" sz="8800" dirty="0" smtClean="0"/>
              <a:t>KLASA VC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4400" dirty="0" smtClean="0"/>
              <a:t>PODSUMOWANIE II PÓŁROCZA </a:t>
            </a:r>
            <a:endParaRPr lang="pl-PL" sz="4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58862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Nasza galeria :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40" y="2021303"/>
            <a:ext cx="5293892" cy="4199021"/>
          </a:xfr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536" y="2021302"/>
            <a:ext cx="5245769" cy="419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14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263" y="2338065"/>
            <a:ext cx="4794737" cy="3704492"/>
          </a:xfrm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" t="46970" r="-334" b="-405"/>
          <a:stretch/>
        </p:blipFill>
        <p:spPr>
          <a:xfrm>
            <a:off x="6855458" y="2929500"/>
            <a:ext cx="4498342" cy="244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18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684" y="227911"/>
            <a:ext cx="8842833" cy="1320800"/>
          </a:xfrm>
        </p:spPr>
        <p:txBody>
          <a:bodyPr>
            <a:noAutofit/>
          </a:bodyPr>
          <a:lstStyle/>
          <a:p>
            <a:pPr algn="ctr"/>
            <a:r>
              <a:rPr lang="pl-PL" sz="6000" dirty="0" smtClean="0"/>
              <a:t> DZIĘKUJEMY ZA UWAGĘ :</a:t>
            </a:r>
            <a:endParaRPr lang="pl-PL" sz="6000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647" y="1548711"/>
            <a:ext cx="7234517" cy="5040348"/>
          </a:xfrm>
        </p:spPr>
      </p:pic>
    </p:spTree>
    <p:extLst>
      <p:ext uri="{BB962C8B-B14F-4D97-AF65-F5344CB8AC3E}">
        <p14:creationId xmlns:p14="http://schemas.microsoft.com/office/powerpoint/2010/main" val="360257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8000" dirty="0" smtClean="0"/>
              <a:t>WYCHOWAWCA KLASY :</a:t>
            </a:r>
            <a:endParaRPr lang="pl-PL" sz="8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836985"/>
            <a:ext cx="10515600" cy="3339977"/>
          </a:xfrm>
        </p:spPr>
        <p:txBody>
          <a:bodyPr>
            <a:normAutofit/>
          </a:bodyPr>
          <a:lstStyle/>
          <a:p>
            <a:r>
              <a:rPr lang="pl-PL" sz="5400" dirty="0" smtClean="0"/>
              <a:t>Mgr ŁUKASZ NACZKE </a:t>
            </a:r>
            <a:endParaRPr lang="pl-PL" sz="5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/>
          <a:srcRect l="205" t="85" r="41590" b="12308"/>
          <a:stretch/>
        </p:blipFill>
        <p:spPr>
          <a:xfrm>
            <a:off x="7658100" y="1809747"/>
            <a:ext cx="3326423" cy="3755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71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Średnia i frekwencja klasy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Średnia ocen : 4,38</a:t>
            </a:r>
          </a:p>
          <a:p>
            <a:r>
              <a:rPr lang="pl-PL" dirty="0" smtClean="0"/>
              <a:t>Średnia frekwencja :  93,23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421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Średnie powyżej 4,75: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Błaszczyk Marta : 5,63 zachowanie wzorowe</a:t>
            </a:r>
          </a:p>
          <a:p>
            <a:r>
              <a:rPr lang="pl-PL" dirty="0" smtClean="0"/>
              <a:t>Bursztynowicz Weronika : 5,72 zachowanie wzorowe</a:t>
            </a:r>
          </a:p>
          <a:p>
            <a:r>
              <a:rPr lang="pl-PL" dirty="0" smtClean="0"/>
              <a:t>Dobroś Wiktoria : 4,81 zachowanie bardzo dobre</a:t>
            </a:r>
          </a:p>
          <a:p>
            <a:r>
              <a:rPr lang="pl-PL" dirty="0" smtClean="0"/>
              <a:t>Foltynowicz Weronika : 5,36 zachowanie wzorowe</a:t>
            </a:r>
          </a:p>
          <a:p>
            <a:r>
              <a:rPr lang="pl-PL" dirty="0" smtClean="0"/>
              <a:t>Niezgódka Dominika : 5,36 zachowanie wzorowe</a:t>
            </a:r>
          </a:p>
          <a:p>
            <a:r>
              <a:rPr lang="pl-PL" dirty="0" smtClean="0"/>
              <a:t>Włodarczyk Wiktoria : 4,90 zachowanie bardzo dobre</a:t>
            </a:r>
          </a:p>
          <a:p>
            <a:r>
              <a:rPr lang="pl-PL" dirty="0" smtClean="0"/>
              <a:t>Żurkiewicz Adrianna : 5,81 zachowanie wzorowe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416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 ocen z zachowania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Wzorowych : 5</a:t>
            </a:r>
          </a:p>
          <a:p>
            <a:r>
              <a:rPr lang="pl-PL" dirty="0" smtClean="0"/>
              <a:t>Bardzo dobrych : 6</a:t>
            </a:r>
          </a:p>
          <a:p>
            <a:r>
              <a:rPr lang="pl-PL" dirty="0" smtClean="0"/>
              <a:t>Dobrych : 5 </a:t>
            </a:r>
          </a:p>
          <a:p>
            <a:r>
              <a:rPr lang="pl-PL" dirty="0" smtClean="0"/>
              <a:t>Poprawnych : 5</a:t>
            </a:r>
          </a:p>
        </p:txBody>
      </p:sp>
    </p:spTree>
    <p:extLst>
      <p:ext uri="{BB962C8B-B14F-4D97-AF65-F5344CB8AC3E}">
        <p14:creationId xmlns:p14="http://schemas.microsoft.com/office/powerpoint/2010/main" val="247296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691662"/>
            <a:ext cx="10515600" cy="99902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Imprezy szkolne, akcje ,w których braliśmy udział 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Zbieranie nakrętek</a:t>
            </a:r>
          </a:p>
          <a:p>
            <a:r>
              <a:rPr lang="pl-PL" dirty="0" smtClean="0"/>
              <a:t>Akcja PCK – zbieranie żywności </a:t>
            </a:r>
          </a:p>
          <a:p>
            <a:r>
              <a:rPr lang="pl-PL" dirty="0" smtClean="0"/>
              <a:t>Dyskoteka szkolna</a:t>
            </a:r>
          </a:p>
          <a:p>
            <a:r>
              <a:rPr lang="pl-PL" dirty="0" smtClean="0"/>
              <a:t>Wycieczka klasowa - Beskid Żywiecki</a:t>
            </a:r>
          </a:p>
          <a:p>
            <a:r>
              <a:rPr lang="pl-PL" dirty="0" smtClean="0"/>
              <a:t>Liczne konkursy i zawody</a:t>
            </a:r>
            <a:endParaRPr lang="pl-PL" dirty="0"/>
          </a:p>
          <a:p>
            <a:r>
              <a:rPr lang="pl-PL" dirty="0" smtClean="0"/>
              <a:t>Akcja stań po zielonej stronie mocy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23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Nasze wady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Rozmawiamy na lekcjach</a:t>
            </a:r>
          </a:p>
          <a:p>
            <a:r>
              <a:rPr lang="pl-PL" dirty="0" smtClean="0"/>
              <a:t>Biegamy po korytarzu</a:t>
            </a:r>
          </a:p>
          <a:p>
            <a:r>
              <a:rPr lang="pl-PL" dirty="0" smtClean="0"/>
              <a:t>Zdarza się nam zdenerwować naszego wychowawcę </a:t>
            </a:r>
            <a:r>
              <a:rPr lang="pl-PL" dirty="0" smtClean="0">
                <a:sym typeface="Wingdings" panose="05000000000000000000" pitchFamily="2" charset="2"/>
              </a:rPr>
              <a:t>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600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Nasze zalety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9550" y="2160589"/>
            <a:ext cx="8596668" cy="3880773"/>
          </a:xfrm>
        </p:spPr>
        <p:txBody>
          <a:bodyPr/>
          <a:lstStyle/>
          <a:p>
            <a:r>
              <a:rPr lang="pl-PL" dirty="0"/>
              <a:t> </a:t>
            </a:r>
            <a:r>
              <a:rPr lang="pl-PL" dirty="0" smtClean="0"/>
              <a:t>Jesteśmy zgraną klasą </a:t>
            </a:r>
          </a:p>
          <a:p>
            <a:r>
              <a:rPr lang="pl-PL" dirty="0" smtClean="0"/>
              <a:t>Jesteśmy mili </a:t>
            </a:r>
          </a:p>
          <a:p>
            <a:r>
              <a:rPr lang="pl-PL" dirty="0" smtClean="0"/>
              <a:t>Jesteśmy koleżeńscy</a:t>
            </a:r>
          </a:p>
          <a:p>
            <a:r>
              <a:rPr lang="pl-PL" dirty="0" smtClean="0"/>
              <a:t>Jesteśmy kulturalni </a:t>
            </a:r>
          </a:p>
        </p:txBody>
      </p:sp>
    </p:spTree>
    <p:extLst>
      <p:ext uri="{BB962C8B-B14F-4D97-AF65-F5344CB8AC3E}">
        <p14:creationId xmlns:p14="http://schemas.microsoft.com/office/powerpoint/2010/main" val="54507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Nasze osiągnięcia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Weronika Bursztynowicz : III miejsce w szkolnym konkursie przyrodniczym, II miejsce w konkursie szkolnym recytatorskim</a:t>
            </a:r>
          </a:p>
          <a:p>
            <a:r>
              <a:rPr lang="pl-PL" dirty="0" smtClean="0"/>
              <a:t>Adrianna Żurkiewicz : I miejsce w szkolnym konkursie wiedzy o zdrowiu, II miejsce w powiatowym konkursie wiedzy o zdrowiu, III miejsce w szkolnym konkursie wiedzy ekologicznej, I miejsce w gminnym konkursie „Mistrz Rachunków”, I miejsce w międzyszkolnym konkursie przyrodniczym, I miejsce w szkolnym konkursie „Mistrz słowa” </a:t>
            </a:r>
          </a:p>
        </p:txBody>
      </p:sp>
    </p:spTree>
    <p:extLst>
      <p:ext uri="{BB962C8B-B14F-4D97-AF65-F5344CB8AC3E}">
        <p14:creationId xmlns:p14="http://schemas.microsoft.com/office/powerpoint/2010/main" val="128220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seta">
  <a:themeElements>
    <a:clrScheme name="Czerwonopomarańczowy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227</Words>
  <Application>Microsoft Office PowerPoint</Application>
  <PresentationFormat>Panoramiczny</PresentationFormat>
  <Paragraphs>40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Faseta</vt:lpstr>
      <vt:lpstr>KLASA VC  PODSUMOWANIE II PÓŁROCZA </vt:lpstr>
      <vt:lpstr>WYCHOWAWCA KLASY :</vt:lpstr>
      <vt:lpstr>Średnia i frekwencja klasy :</vt:lpstr>
      <vt:lpstr> Średnie powyżej 4,75: </vt:lpstr>
      <vt:lpstr>Podsumowanie ocen z zachowania :</vt:lpstr>
      <vt:lpstr>Imprezy szkolne, akcje ,w których braliśmy udział : </vt:lpstr>
      <vt:lpstr>Nasze wady :</vt:lpstr>
      <vt:lpstr>Nasze zalety :</vt:lpstr>
      <vt:lpstr>Nasze osiągnięcia :</vt:lpstr>
      <vt:lpstr>Nasza galeria :</vt:lpstr>
      <vt:lpstr>Prezentacja programu PowerPoint</vt:lpstr>
      <vt:lpstr> DZIĘKUJEMY ZA UWAGĘ 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KLASA VC  PODSUMOWANIE II PÓŁROCZA</dc:title>
  <dc:creator>ucz</dc:creator>
  <cp:lastModifiedBy>ucz</cp:lastModifiedBy>
  <cp:revision>16</cp:revision>
  <dcterms:created xsi:type="dcterms:W3CDTF">2013-06-26T07:05:46Z</dcterms:created>
  <dcterms:modified xsi:type="dcterms:W3CDTF">2013-06-26T09:17:29Z</dcterms:modified>
</cp:coreProperties>
</file>