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3" r:id="rId4"/>
    <p:sldId id="266" r:id="rId5"/>
    <p:sldId id="260" r:id="rId6"/>
    <p:sldId id="261" r:id="rId7"/>
    <p:sldId id="273" r:id="rId8"/>
    <p:sldId id="264" r:id="rId9"/>
    <p:sldId id="265" r:id="rId10"/>
    <p:sldId id="267" r:id="rId11"/>
    <p:sldId id="272" r:id="rId12"/>
    <p:sldId id="270" r:id="rId13"/>
    <p:sldId id="271" r:id="rId14"/>
    <p:sldId id="269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20350C-1DDB-424A-B3CA-9DA84F76F4DB}" type="datetimeFigureOut">
              <a:rPr lang="pl-PL" smtClean="0"/>
              <a:pPr/>
              <a:t>2013-06-30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0605C01-BCC6-471E-A68B-E88D8784C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8062912" cy="5589240"/>
          </a:xfrm>
        </p:spPr>
        <p:txBody>
          <a:bodyPr>
            <a:normAutofit/>
          </a:bodyPr>
          <a:lstStyle/>
          <a:p>
            <a:pPr algn="ctr"/>
            <a:r>
              <a:rPr lang="pl-PL" sz="9600" dirty="0" smtClean="0"/>
              <a:t>KLASA IVB</a:t>
            </a:r>
            <a:br>
              <a:rPr lang="pl-PL" sz="9600" dirty="0" smtClean="0"/>
            </a:b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</a:rPr>
              <a:t>wychowawca: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</a:rPr>
              <a:t>p.Daria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</a:rPr>
              <a:t> Sobczak</a:t>
            </a:r>
            <a:r>
              <a:rPr lang="pl-PL" sz="8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>Przewodniczący: Igor Banaszak</a:t>
            </a:r>
            <a:b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>Zastępca przewodniczącego: Nikola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</a:rPr>
              <a:t>Żurkiewicz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>Skarbnik: Mikołaj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</a:rPr>
              <a:t>Adamcio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062912" cy="2376264"/>
          </a:xfrm>
        </p:spPr>
        <p:txBody>
          <a:bodyPr>
            <a:normAutofit/>
          </a:bodyPr>
          <a:lstStyle/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Nasza galeria</a:t>
            </a:r>
            <a:endParaRPr lang="pl-PL" dirty="0"/>
          </a:p>
        </p:txBody>
      </p:sp>
      <p:pic>
        <p:nvPicPr>
          <p:cNvPr id="14338" name="Picture 2" descr="C:\Users\Admin\Desktop\Daria\IMG_6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Kobiet</a:t>
            </a:r>
            <a:endParaRPr lang="pl-PL" dirty="0"/>
          </a:p>
        </p:txBody>
      </p:sp>
      <p:pic>
        <p:nvPicPr>
          <p:cNvPr id="24578" name="Picture 2" descr="C:\Users\Admin\Desktop\img_640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4824536" cy="3618402"/>
          </a:xfrm>
          <a:prstGeom prst="rect">
            <a:avLst/>
          </a:prstGeom>
          <a:noFill/>
        </p:spPr>
      </p:pic>
      <p:pic>
        <p:nvPicPr>
          <p:cNvPr id="24579" name="Picture 3" descr="C:\Users\Admin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94602"/>
            <a:ext cx="4968552" cy="3726414"/>
          </a:xfrm>
          <a:prstGeom prst="rect">
            <a:avLst/>
          </a:prstGeom>
          <a:noFill/>
        </p:spPr>
      </p:pic>
      <p:pic>
        <p:nvPicPr>
          <p:cNvPr id="24581" name="Picture 5" descr="http://www.marki.net.pl/pliki/2011/10/buki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2314575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1" descr="G:\WYCIECZKA HUBERTA DO POLANICY\wycieczka IV\IMG_6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Polanica- Zdrój</a:t>
            </a:r>
            <a:endParaRPr lang="pl-PL" dirty="0"/>
          </a:p>
        </p:txBody>
      </p:sp>
      <p:pic>
        <p:nvPicPr>
          <p:cNvPr id="23554" name="Picture 2" descr="G:\WYCIECZKA HUBERTA DO POLANICY\wycieczka IV\IMG_6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01472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Błędne Skały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187624" y="1254572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263691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7200" dirty="0" err="1" smtClean="0"/>
              <a:t>Dziękujemy</a:t>
            </a:r>
            <a:r>
              <a:rPr lang="pl-PL" sz="7200" dirty="0" err="1" smtClean="0">
                <a:sym typeface="Wingdings" pitchFamily="2" charset="2"/>
              </a:rPr>
              <a:t></a:t>
            </a:r>
            <a:endParaRPr lang="pl-PL" sz="7200" dirty="0"/>
          </a:p>
        </p:txBody>
      </p:sp>
      <p:pic>
        <p:nvPicPr>
          <p:cNvPr id="1026" name="Picture 2" descr="http://www.sp.raszkow.pl/wp-content/gallery/grupowe-2012-2013/04-b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552728" cy="547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Mikołaj </a:t>
            </a:r>
            <a:r>
              <a:rPr lang="pl-PL" dirty="0" err="1" smtClean="0"/>
              <a:t>Adamcio</a:t>
            </a:r>
            <a:r>
              <a:rPr lang="pl-PL" dirty="0" smtClean="0"/>
              <a:t> </a:t>
            </a:r>
            <a:r>
              <a:rPr lang="pl-PL" dirty="0" smtClean="0"/>
              <a:t>4,91</a:t>
            </a:r>
            <a:endParaRPr lang="pl-PL" dirty="0" smtClean="0"/>
          </a:p>
          <a:p>
            <a:r>
              <a:rPr lang="pl-PL" dirty="0" smtClean="0"/>
              <a:t>Igor Banaszak  5,36</a:t>
            </a:r>
          </a:p>
          <a:p>
            <a:r>
              <a:rPr lang="pl-PL" dirty="0" smtClean="0"/>
              <a:t>Patrycja Gromada 5,09</a:t>
            </a:r>
          </a:p>
          <a:p>
            <a:r>
              <a:rPr lang="pl-PL" dirty="0" smtClean="0"/>
              <a:t>Hubert Michalak 4,81</a:t>
            </a:r>
          </a:p>
          <a:p>
            <a:r>
              <a:rPr lang="pl-PL" dirty="0" smtClean="0"/>
              <a:t>Wiktoria Sikora 5,27</a:t>
            </a:r>
          </a:p>
          <a:p>
            <a:r>
              <a:rPr lang="pl-PL" dirty="0" smtClean="0"/>
              <a:t>Oliwia </a:t>
            </a:r>
            <a:r>
              <a:rPr lang="pl-PL" dirty="0" err="1" smtClean="0"/>
              <a:t>Wajrauch</a:t>
            </a:r>
            <a:r>
              <a:rPr lang="pl-PL" dirty="0" smtClean="0"/>
              <a:t> 5,0</a:t>
            </a:r>
          </a:p>
          <a:p>
            <a:r>
              <a:rPr lang="pl-PL" dirty="0" smtClean="0"/>
              <a:t>Weronika Wierzbicka 5,18</a:t>
            </a:r>
          </a:p>
          <a:p>
            <a:r>
              <a:rPr lang="pl-PL" dirty="0" smtClean="0"/>
              <a:t>Nikola </a:t>
            </a:r>
            <a:r>
              <a:rPr lang="pl-PL" dirty="0" err="1" smtClean="0"/>
              <a:t>Żurkiewicz</a:t>
            </a:r>
            <a:r>
              <a:rPr lang="pl-PL" dirty="0" smtClean="0"/>
              <a:t> 5,27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Osoby, które w II półroczu uzyskały średnią ocen powyżej 4,75</a:t>
            </a:r>
            <a:br>
              <a:rPr lang="pl-PL" sz="3600" dirty="0" smtClean="0"/>
            </a:br>
            <a:r>
              <a:rPr lang="pl-PL" sz="3600" dirty="0" smtClean="0"/>
              <a:t>i otrzymają świadectwa z wyróżnieniem</a:t>
            </a:r>
            <a:endParaRPr lang="pl-PL" sz="3600" dirty="0"/>
          </a:p>
        </p:txBody>
      </p:sp>
      <p:pic>
        <p:nvPicPr>
          <p:cNvPr id="10242" name="Picture 2" descr="http://c.wrzuta.pl/wi14313/82c1d3b5001373014618a9b8/wzorowy_uc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240360" cy="2166016"/>
          </a:xfrm>
          <a:prstGeom prst="rect">
            <a:avLst/>
          </a:prstGeom>
          <a:noFill/>
        </p:spPr>
      </p:pic>
      <p:pic>
        <p:nvPicPr>
          <p:cNvPr id="10244" name="Picture 4" descr="http://t2.gstatic.com/images?q=tbn:ANd9GcQUgA0PGVTmagqkfOjFtFLIrE49Au8zyJHrQDY48p4Wn8C9imj2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21088"/>
            <a:ext cx="2232248" cy="2357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72000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Zachowanie wzorowe- 3 uczniów:</a:t>
            </a:r>
          </a:p>
          <a:p>
            <a:pPr>
              <a:buNone/>
            </a:pPr>
            <a:r>
              <a:rPr lang="pl-PL" dirty="0" smtClean="0"/>
              <a:t>   Igor Banaszak, Weronika Wierzbicka oraz Nikola </a:t>
            </a:r>
            <a:r>
              <a:rPr lang="pl-PL" dirty="0" err="1" smtClean="0"/>
              <a:t>Żurkiewicz</a:t>
            </a:r>
            <a:endParaRPr lang="pl-PL" dirty="0" smtClean="0"/>
          </a:p>
          <a:p>
            <a:r>
              <a:rPr lang="pl-PL" dirty="0" smtClean="0"/>
              <a:t>Zachowanie bardzo dobre- 10 uczniów</a:t>
            </a:r>
          </a:p>
          <a:p>
            <a:r>
              <a:rPr lang="pl-PL" dirty="0" smtClean="0"/>
              <a:t>Zachowanie dobre- 5 uczniów</a:t>
            </a:r>
          </a:p>
          <a:p>
            <a:r>
              <a:rPr lang="pl-PL" dirty="0" smtClean="0"/>
              <a:t>Zachowanie poprawne- 2 uczniów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Nasze zachowanie </a:t>
            </a:r>
            <a:br>
              <a:rPr lang="pl-PL" dirty="0" smtClean="0"/>
            </a:br>
            <a:r>
              <a:rPr lang="pl-PL" dirty="0" smtClean="0"/>
              <a:t>w II półroczu</a:t>
            </a:r>
            <a:endParaRPr lang="pl-PL" dirty="0"/>
          </a:p>
        </p:txBody>
      </p:sp>
      <p:pic>
        <p:nvPicPr>
          <p:cNvPr id="8194" name="Picture 2" descr="http://t3.gstatic.com/images?q=tbn:ANd9GcQ75aNGP_biSQ4Bd-EBCKukSrS3CBNl7jCSOJptEcMwbqg5Yv2N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442" y="4349813"/>
            <a:ext cx="3348558" cy="2508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1906232"/>
          </a:xfrm>
        </p:spPr>
        <p:txBody>
          <a:bodyPr>
            <a:normAutofit/>
          </a:bodyPr>
          <a:lstStyle/>
          <a:p>
            <a:r>
              <a:rPr lang="pl-PL" sz="5400" dirty="0" smtClean="0"/>
              <a:t>Średnia  ocen klasy: 4,58</a:t>
            </a:r>
          </a:p>
          <a:p>
            <a:r>
              <a:rPr lang="pl-PL" sz="5400" dirty="0" smtClean="0"/>
              <a:t>Frekwencja klasy:94,9%</a:t>
            </a:r>
          </a:p>
          <a:p>
            <a:endParaRPr lang="pl-PL" sz="5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9458" name="Picture 2" descr="http://hiper-market.blog.onet.pl/files/2013/03/ocen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84803" cy="5664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Potrafimy wspólnie działać                                    i organizować imprezy klasowe</a:t>
            </a:r>
          </a:p>
          <a:p>
            <a:r>
              <a:rPr lang="pl-PL" dirty="0" smtClean="0"/>
              <a:t>Kulturalnie się zachowujemy podczas wycieczek</a:t>
            </a:r>
          </a:p>
          <a:p>
            <a:r>
              <a:rPr lang="pl-PL" dirty="0" smtClean="0"/>
              <a:t>Jesteśmy dobrymi sportowcami i tancerzami</a:t>
            </a:r>
          </a:p>
          <a:p>
            <a:r>
              <a:rPr lang="pl-PL" dirty="0" smtClean="0"/>
              <a:t>Jesteśmy bardzo pomocni i chętnie pracujemy na rzecz klasy</a:t>
            </a:r>
          </a:p>
          <a:p>
            <a:r>
              <a:rPr lang="pl-PL" dirty="0" smtClean="0"/>
              <a:t>Mamy wysoką frekwencję i dobre oceny</a:t>
            </a:r>
          </a:p>
          <a:p>
            <a:r>
              <a:rPr lang="pl-PL" dirty="0" smtClean="0"/>
              <a:t>Nosimy mundurki szkolne</a:t>
            </a:r>
          </a:p>
          <a:p>
            <a:r>
              <a:rPr lang="pl-PL" dirty="0" smtClean="0"/>
              <a:t>Dobrze się razem bawimy</a:t>
            </a:r>
          </a:p>
          <a:p>
            <a:r>
              <a:rPr lang="pl-PL" dirty="0" smtClean="0"/>
              <a:t>Jesteśmy obowiązkowi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mocne strony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/>
          <a:lstStyle/>
          <a:p>
            <a:r>
              <a:rPr lang="pl-PL" dirty="0" smtClean="0"/>
              <a:t>Gadulstwo!!!</a:t>
            </a:r>
            <a:endParaRPr lang="pl-PL" dirty="0" smtClean="0">
              <a:sym typeface="Wingdings" pitchFamily="2" charset="2"/>
            </a:endParaRPr>
          </a:p>
          <a:p>
            <a:r>
              <a:rPr lang="pl-PL" dirty="0" smtClean="0">
                <a:sym typeface="Wingdings" pitchFamily="2" charset="2"/>
              </a:rPr>
              <a:t>Czasami  zapominamy o zgłaszaniu się przed udzieleniem odpowiedzi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Nasze słabe strony </a:t>
            </a:r>
            <a:r>
              <a:rPr lang="pl-PL" dirty="0" smtClean="0">
                <a:sym typeface="Wingdings" pitchFamily="2" charset="2"/>
              </a:rPr>
              <a:t></a:t>
            </a:r>
            <a:endParaRPr lang="pl-PL" dirty="0"/>
          </a:p>
        </p:txBody>
      </p:sp>
      <p:pic>
        <p:nvPicPr>
          <p:cNvPr id="17410" name="Picture 2" descr="http://www.gadula.elblag.pl/images/logoped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89040"/>
            <a:ext cx="533084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Igor Banaszak</a:t>
            </a:r>
            <a:r>
              <a:rPr lang="pl-PL" dirty="0" smtClean="0"/>
              <a:t>-I miejsce w Gminnym Konkursie Matematycznym</a:t>
            </a:r>
          </a:p>
          <a:p>
            <a:r>
              <a:rPr lang="pl-PL" b="1" dirty="0" smtClean="0"/>
              <a:t>Wiktoria Sikora</a:t>
            </a:r>
            <a:r>
              <a:rPr lang="pl-PL" dirty="0" smtClean="0"/>
              <a:t>-Puchar Najmłodszych w BnO-8 miejsce indywidualnie, 2 miejsce w sztafecie</a:t>
            </a:r>
          </a:p>
          <a:p>
            <a:r>
              <a:rPr lang="pl-PL" b="1" dirty="0" smtClean="0"/>
              <a:t>Hubert Michalak</a:t>
            </a:r>
            <a:r>
              <a:rPr lang="pl-PL" dirty="0" smtClean="0"/>
              <a:t>-2 miejsce drużynowo w Mistrzostwach Wielkopolski Szkół w </a:t>
            </a:r>
            <a:r>
              <a:rPr lang="pl-PL" dirty="0" err="1" smtClean="0"/>
              <a:t>BnO</a:t>
            </a:r>
            <a:r>
              <a:rPr lang="pl-PL" dirty="0" smtClean="0"/>
              <a:t>,                9 miejsce w Pucharze Najmłodszych w </a:t>
            </a:r>
            <a:r>
              <a:rPr lang="pl-PL" dirty="0" err="1" smtClean="0"/>
              <a:t>BnO</a:t>
            </a:r>
            <a:r>
              <a:rPr lang="pl-PL" dirty="0" smtClean="0"/>
              <a:t>                 w Człopie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Nasze osiągnięcia: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fontScale="92500" lnSpcReduction="20000"/>
          </a:bodyPr>
          <a:lstStyle/>
          <a:p>
            <a:pPr lvl="0"/>
            <a:endParaRPr lang="pl-PL" dirty="0" smtClean="0"/>
          </a:p>
          <a:p>
            <a:pPr lvl="0"/>
            <a:r>
              <a:rPr lang="pl-PL" dirty="0" smtClean="0"/>
              <a:t>Klasowy Dzień Chłopca</a:t>
            </a:r>
          </a:p>
          <a:p>
            <a:pPr lvl="0"/>
            <a:r>
              <a:rPr lang="pl-PL" dirty="0" smtClean="0"/>
              <a:t>Rozpoczęcie Szkolnego Roku Sportowego</a:t>
            </a:r>
          </a:p>
          <a:p>
            <a:pPr lvl="0"/>
            <a:r>
              <a:rPr lang="pl-PL" dirty="0" smtClean="0"/>
              <a:t>Cross Fiedlera</a:t>
            </a:r>
          </a:p>
          <a:p>
            <a:r>
              <a:rPr lang="pl-PL" dirty="0" smtClean="0"/>
              <a:t>Wigilia klasowa</a:t>
            </a:r>
          </a:p>
          <a:p>
            <a:r>
              <a:rPr lang="pl-PL" dirty="0" smtClean="0"/>
              <a:t>Andrzejki</a:t>
            </a:r>
          </a:p>
          <a:p>
            <a:r>
              <a:rPr lang="pl-PL" dirty="0" smtClean="0"/>
              <a:t>Dyskoteka szkolna</a:t>
            </a:r>
          </a:p>
          <a:p>
            <a:r>
              <a:rPr lang="pl-PL" dirty="0" smtClean="0"/>
              <a:t>Koncert Kolęd</a:t>
            </a:r>
          </a:p>
          <a:p>
            <a:r>
              <a:rPr lang="pl-PL" dirty="0" smtClean="0"/>
              <a:t>Dzień z pasją- Prezentowaliśmy swoje pasje na forum szkoły</a:t>
            </a:r>
          </a:p>
          <a:p>
            <a:r>
              <a:rPr lang="pl-PL" dirty="0" smtClean="0"/>
              <a:t>Dzień Ziemi</a:t>
            </a:r>
          </a:p>
          <a:p>
            <a:r>
              <a:rPr lang="pl-PL" dirty="0" smtClean="0"/>
              <a:t>Spektakle i lekcje w kinie</a:t>
            </a:r>
          </a:p>
          <a:p>
            <a:r>
              <a:rPr lang="pl-PL" dirty="0" smtClean="0"/>
              <a:t>Wycieczka do Kotliny Kłodzkiej i piknik na </a:t>
            </a:r>
            <a:r>
              <a:rPr lang="pl-PL" dirty="0" err="1" smtClean="0"/>
              <a:t>Piaskach-Szczygliczka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Imprezy i wydarzenia, w których </a:t>
            </a:r>
            <a:br>
              <a:rPr lang="pl-PL" dirty="0" smtClean="0"/>
            </a:br>
            <a:r>
              <a:rPr lang="pl-PL" dirty="0" smtClean="0"/>
              <a:t>braliśmy udział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wigil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340768"/>
            <a:ext cx="7272808" cy="518457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Nasza </a:t>
            </a:r>
            <a:r>
              <a:rPr lang="pl-PL" dirty="0" err="1" smtClean="0"/>
              <a:t>galeria…klasowa</a:t>
            </a:r>
            <a:r>
              <a:rPr lang="pl-PL" dirty="0" smtClean="0"/>
              <a:t> </a:t>
            </a:r>
            <a:r>
              <a:rPr lang="pl-PL" dirty="0" err="1" smtClean="0"/>
              <a:t>imprezka</a:t>
            </a:r>
            <a:r>
              <a:rPr lang="pl-PL" dirty="0" err="1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</TotalTime>
  <Words>237</Words>
  <Application>Microsoft Office PowerPoint</Application>
  <PresentationFormat>Pokaz na ekranie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KLASA IVB wychowawca: p.Daria Sobczak Przewodniczący: Igor Banaszak Zastępca przewodniczącego: Nikola Żurkiewicz  Skarbnik: Mikołaj Adamcio </vt:lpstr>
      <vt:lpstr>Osoby, które w II półroczu uzyskały średnią ocen powyżej 4,75 i otrzymają świadectwa z wyróżnieniem</vt:lpstr>
      <vt:lpstr>Nasze zachowanie  w II półroczu</vt:lpstr>
      <vt:lpstr>Slajd 4</vt:lpstr>
      <vt:lpstr>Nasze mocne strony </vt:lpstr>
      <vt:lpstr>Nasze słabe strony </vt:lpstr>
      <vt:lpstr>        Nasze osiągnięcia:</vt:lpstr>
      <vt:lpstr>Imprezy i wydarzenia, w których  braliśmy udział</vt:lpstr>
      <vt:lpstr>Nasza galeria…klasowa imprezka</vt:lpstr>
      <vt:lpstr>Nasza galeria</vt:lpstr>
      <vt:lpstr>Dzień Kobiet</vt:lpstr>
      <vt:lpstr>Slajd 12</vt:lpstr>
      <vt:lpstr>Polanica- Zdrój</vt:lpstr>
      <vt:lpstr>              Błędne Skały</vt:lpstr>
      <vt:lpstr>Dziękujemy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KLASA IVB</dc:title>
  <dc:creator>Admin</dc:creator>
  <cp:lastModifiedBy>Admin</cp:lastModifiedBy>
  <cp:revision>55</cp:revision>
  <dcterms:created xsi:type="dcterms:W3CDTF">2013-02-08T16:22:40Z</dcterms:created>
  <dcterms:modified xsi:type="dcterms:W3CDTF">2013-06-30T21:55:03Z</dcterms:modified>
</cp:coreProperties>
</file>