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64" r:id="rId5"/>
    <p:sldId id="265" r:id="rId6"/>
    <p:sldId id="269" r:id="rId7"/>
    <p:sldId id="270" r:id="rId8"/>
    <p:sldId id="271" r:id="rId9"/>
    <p:sldId id="272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2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D6BAF6-7EB2-4A60-9022-4AFE84DE13F0}" type="datetimeFigureOut">
              <a:rPr lang="pl-PL" smtClean="0"/>
              <a:t>2013-06-26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CC525D-A5B9-4133-AB80-09FB476381C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Klasa </a:t>
            </a:r>
            <a:r>
              <a:rPr lang="pl-PL" dirty="0" err="1" smtClean="0"/>
              <a:t>IVc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3573016"/>
            <a:ext cx="6400800" cy="3474720"/>
          </a:xfrm>
        </p:spPr>
        <p:txBody>
          <a:bodyPr/>
          <a:lstStyle/>
          <a:p>
            <a:r>
              <a:rPr lang="pl-PL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2067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054878">
            <a:off x="548171" y="2929826"/>
            <a:ext cx="8229600" cy="192087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66FF33"/>
                </a:solidFill>
              </a:rPr>
              <a:t>Dziękujemy za uwagę i życzymy wesołych wakacji</a:t>
            </a:r>
            <a:endParaRPr lang="pl-PL" dirty="0">
              <a:solidFill>
                <a:srgbClr val="66FF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736304" cy="210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7907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246942">
            <a:off x="467544" y="332656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Średnia i frekwencja klasy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sz="6000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6000" dirty="0">
                <a:latin typeface="Arial" charset="0"/>
              </a:rPr>
              <a:t>Nasz wychowawca to BEATA LISIAK</a:t>
            </a:r>
          </a:p>
          <a:p>
            <a:pPr>
              <a:spcBef>
                <a:spcPct val="50000"/>
              </a:spcBef>
            </a:pPr>
            <a:r>
              <a:rPr lang="pl-PL" sz="6000" dirty="0">
                <a:latin typeface="Arial" charset="0"/>
              </a:rPr>
              <a:t>Mamy wysoką średnią klasy </a:t>
            </a:r>
            <a:r>
              <a:rPr lang="pl-PL" sz="6000" dirty="0" smtClean="0">
                <a:latin typeface="Arial" charset="0"/>
              </a:rPr>
              <a:t>4,71</a:t>
            </a:r>
            <a:endParaRPr lang="pl-PL" sz="6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l-PL" sz="6000" dirty="0">
                <a:latin typeface="Arial" charset="0"/>
              </a:rPr>
              <a:t>Uczniowie ze 100% frekwencją:</a:t>
            </a:r>
          </a:p>
          <a:p>
            <a:pPr>
              <a:spcBef>
                <a:spcPct val="50000"/>
              </a:spcBef>
            </a:pPr>
            <a:r>
              <a:rPr lang="pl-PL" sz="6000" dirty="0">
                <a:latin typeface="Arial" charset="0"/>
              </a:rPr>
              <a:t>-Katarzyna Janowicz</a:t>
            </a:r>
          </a:p>
          <a:p>
            <a:pPr>
              <a:spcBef>
                <a:spcPct val="50000"/>
              </a:spcBef>
            </a:pPr>
            <a:r>
              <a:rPr lang="pl-PL" sz="6000" dirty="0" smtClean="0">
                <a:latin typeface="Arial" charset="0"/>
              </a:rPr>
              <a:t>-</a:t>
            </a:r>
            <a:r>
              <a:rPr lang="pl-PL" sz="6000" dirty="0">
                <a:latin typeface="Arial" charset="0"/>
              </a:rPr>
              <a:t>Nina Szczepanek</a:t>
            </a:r>
          </a:p>
          <a:p>
            <a:pPr>
              <a:spcBef>
                <a:spcPct val="50000"/>
              </a:spcBef>
            </a:pPr>
            <a:r>
              <a:rPr lang="pl-PL" sz="6000" dirty="0" smtClean="0">
                <a:latin typeface="Arial" charset="0"/>
              </a:rPr>
              <a:t>W </a:t>
            </a:r>
            <a:r>
              <a:rPr lang="pl-PL" sz="6000" dirty="0">
                <a:latin typeface="Arial" charset="0"/>
              </a:rPr>
              <a:t>sumie uzyskaliśmy frekwencję klasy </a:t>
            </a:r>
            <a:r>
              <a:rPr lang="pl-PL" sz="7200" dirty="0" smtClean="0">
                <a:latin typeface="Arial" charset="0"/>
              </a:rPr>
              <a:t>95,94%</a:t>
            </a:r>
            <a:endParaRPr lang="pl-PL" sz="60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l-PL" sz="6000" dirty="0">
              <a:latin typeface="Arial" charset="0"/>
            </a:endParaRPr>
          </a:p>
          <a:p>
            <a:pPr marL="0" indent="0">
              <a:buNone/>
            </a:pPr>
            <a:endParaRPr lang="pl-PL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86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Uczniowie ze średnią wyższą niż 4.75 i zachowanie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8549423"/>
              </p:ext>
            </p:extLst>
          </p:nvPr>
        </p:nvGraphicFramePr>
        <p:xfrm>
          <a:off x="1331640" y="2060848"/>
          <a:ext cx="6400800" cy="4349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434908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Katrzyna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Janowicz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5.64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wzorowe</a:t>
                      </a:r>
                      <a:endParaRPr lang="pl-PL" dirty="0"/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Karina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Zimniak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5.45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wzorowe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Sandra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Domagała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5.36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wzorowe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Weronika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Chmura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5.36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bardzo dobre</a:t>
                      </a:r>
                      <a:endParaRPr lang="pl-PL" dirty="0"/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Julia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Żukowska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5.27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Michał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Borowicz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5.09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Nina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Szczepanek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5.09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Hanna </a:t>
                      </a:r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Michalak</a:t>
                      </a:r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5.09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Monika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Smuga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4.91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  <a:tr h="434908">
                <a:tc>
                  <a:txBody>
                    <a:bodyPr/>
                    <a:lstStyle/>
                    <a:p>
                      <a:r>
                        <a:rPr lang="pl-PL" dirty="0" smtClean="0"/>
                        <a:t>Mateusz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Stagraczyński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4.82</a:t>
                      </a:r>
                      <a:endParaRPr lang="pl-PL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bardzo dobre</a:t>
                      </a:r>
                    </a:p>
                  </a:txBody>
                  <a:tcPr marL="71120" marR="711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6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6512511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Nasze osiągnięcia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25612" y="1844824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1" y="1196752"/>
            <a:ext cx="260968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7416" y="1560115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Baskerville Old Face" pitchFamily="18" charset="0"/>
              </a:rPr>
              <a:t>-1 miejsce w biegach przełajowych z okazji rozpoczęcia Szkolnego Roku Sportowego.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latin typeface="Baskerville Old Face" pitchFamily="18" charset="0"/>
              </a:rPr>
              <a:t>-Karina Zimniak zajęła 1 miejsce w Konkursie Słownikowym.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latin typeface="Baskerville Old Face" pitchFamily="18" charset="0"/>
              </a:rPr>
              <a:t>- Katarzyna Janowicz  zajęła 9 miejsce w Biegu Niepodległości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latin typeface="Baskerville Old Face" pitchFamily="18" charset="0"/>
              </a:rPr>
              <a:t>-Karina Zimniak wraz z zespołem muzyki dawnej ,, </a:t>
            </a:r>
            <a:r>
              <a:rPr lang="pl-PL" sz="2400" dirty="0" err="1">
                <a:latin typeface="Baskerville Old Face" pitchFamily="18" charset="0"/>
              </a:rPr>
              <a:t>Effascinato</a:t>
            </a:r>
            <a:r>
              <a:rPr lang="pl-PL" sz="2400" dirty="0">
                <a:latin typeface="Baskerville Old Face" pitchFamily="18" charset="0"/>
              </a:rPr>
              <a:t>” zdobyła brązową Harfę Eola na Ogólnopolskim Festiwalu </a:t>
            </a:r>
            <a:r>
              <a:rPr lang="pl-PL" sz="2400" dirty="0" err="1">
                <a:latin typeface="Baskerville Old Face" pitchFamily="18" charset="0"/>
              </a:rPr>
              <a:t>Schola</a:t>
            </a:r>
            <a:r>
              <a:rPr lang="pl-PL" sz="2400" dirty="0">
                <a:latin typeface="Baskerville Old Face" pitchFamily="18" charset="0"/>
              </a:rPr>
              <a:t> </a:t>
            </a:r>
            <a:r>
              <a:rPr lang="pl-PL" sz="2400" dirty="0" err="1">
                <a:latin typeface="Baskerville Old Face" pitchFamily="18" charset="0"/>
              </a:rPr>
              <a:t>Cantorum</a:t>
            </a:r>
            <a:r>
              <a:rPr lang="pl-PL" sz="2400" dirty="0">
                <a:latin typeface="Baskerville Old Face" pitchFamily="18" charset="0"/>
              </a:rPr>
              <a:t> w Kaliszu.</a:t>
            </a:r>
          </a:p>
          <a:p>
            <a:r>
              <a:rPr lang="pl-PL" sz="2400" dirty="0" smtClean="0">
                <a:latin typeface="Baskerville Old Face" pitchFamily="18" charset="0"/>
              </a:rPr>
              <a:t>- Sandra Domagała zajęła 2 miejsce w sztafecie podczas Pucharu Najmłodszych w </a:t>
            </a:r>
            <a:r>
              <a:rPr lang="pl-PL" sz="2400" dirty="0" err="1" smtClean="0">
                <a:latin typeface="Baskerville Old Face" pitchFamily="18" charset="0"/>
              </a:rPr>
              <a:t>BnO</a:t>
            </a:r>
            <a:r>
              <a:rPr lang="pl-PL" sz="2400" dirty="0" smtClean="0">
                <a:latin typeface="Baskerville Old Face" pitchFamily="18" charset="0"/>
              </a:rPr>
              <a:t>. </a:t>
            </a:r>
            <a:endParaRPr lang="pl-PL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49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61675" y="620688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Mocne strony naszej klasy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259632" y="234888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Jesteśmy zgraną klasą</a:t>
            </a:r>
          </a:p>
          <a:p>
            <a:r>
              <a:rPr lang="pl-PL" dirty="0" smtClean="0"/>
              <a:t>Kulturalnie zachowujemy się na wycieczkach i wyjazdach</a:t>
            </a:r>
          </a:p>
          <a:p>
            <a:r>
              <a:rPr lang="pl-PL" dirty="0" smtClean="0"/>
              <a:t>Chętnie pomagamy słabszym kolegom i koleżankom</a:t>
            </a:r>
          </a:p>
          <a:p>
            <a:r>
              <a:rPr lang="pl-PL" dirty="0" smtClean="0"/>
              <a:t>Mamy wysoką średnią klasy</a:t>
            </a:r>
          </a:p>
          <a:p>
            <a:r>
              <a:rPr lang="pl-PL" dirty="0" smtClean="0"/>
              <a:t>Chętnie pracujemy w grupach</a:t>
            </a:r>
          </a:p>
          <a:p>
            <a:r>
              <a:rPr lang="pl-PL" dirty="0" smtClean="0"/>
              <a:t>Dobrze się bawimy podczas imprez szkolnych i klasowych</a:t>
            </a:r>
          </a:p>
        </p:txBody>
      </p:sp>
    </p:spTree>
    <p:extLst>
      <p:ext uri="{BB962C8B-B14F-4D97-AF65-F5344CB8AC3E}">
        <p14:creationId xmlns:p14="http://schemas.microsoft.com/office/powerpoint/2010/main" val="22354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2564904"/>
            <a:ext cx="6400800" cy="1800200"/>
          </a:xfrm>
        </p:spPr>
        <p:txBody>
          <a:bodyPr/>
          <a:lstStyle/>
          <a:p>
            <a:r>
              <a:rPr lang="pl-PL" dirty="0" smtClean="0"/>
              <a:t>Gadaniem podczas lekcji</a:t>
            </a:r>
          </a:p>
          <a:p>
            <a:r>
              <a:rPr lang="pl-PL" dirty="0" smtClean="0"/>
              <a:t>Bieganiem po korytarzu</a:t>
            </a:r>
          </a:p>
          <a:p>
            <a:r>
              <a:rPr lang="pl-PL" dirty="0" smtClean="0"/>
              <a:t>Unikaniem konfliktów w klasie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382012"/>
            <a:ext cx="7560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Musimy jeszcze popracować nad: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9152"/>
            <a:ext cx="7416824" cy="19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46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2420888"/>
            <a:ext cx="6400800" cy="3474720"/>
          </a:xfrm>
        </p:spPr>
        <p:txBody>
          <a:bodyPr/>
          <a:lstStyle/>
          <a:p>
            <a:r>
              <a:rPr lang="pl-PL" dirty="0" smtClean="0"/>
              <a:t>Cross Fiedlera</a:t>
            </a:r>
          </a:p>
          <a:p>
            <a:r>
              <a:rPr lang="pl-PL" dirty="0" smtClean="0"/>
              <a:t>Klasowy dzień chłopca</a:t>
            </a:r>
          </a:p>
          <a:p>
            <a:r>
              <a:rPr lang="pl-PL" dirty="0" smtClean="0"/>
              <a:t>Dyskoteki andrzejkowa i walentynkowa</a:t>
            </a:r>
          </a:p>
          <a:p>
            <a:r>
              <a:rPr lang="pl-PL" dirty="0" smtClean="0"/>
              <a:t>Konkurs kolęd</a:t>
            </a:r>
          </a:p>
          <a:p>
            <a:r>
              <a:rPr lang="pl-PL" dirty="0" smtClean="0"/>
              <a:t>Wigilia klasowa</a:t>
            </a:r>
          </a:p>
          <a:p>
            <a:r>
              <a:rPr lang="pl-PL" dirty="0" smtClean="0"/>
              <a:t>Przedstawienia teatralne</a:t>
            </a:r>
          </a:p>
          <a:p>
            <a:r>
              <a:rPr lang="pl-PL" dirty="0" smtClean="0"/>
              <a:t>Konkursy przedmiotowe i sportowe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332656"/>
            <a:ext cx="76619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Imprezy, w których braliśmy udział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61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15364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473344"/>
          </a:xfrm>
        </p:spPr>
        <p:txBody>
          <a:bodyPr>
            <a:normAutofit/>
          </a:bodyPr>
          <a:lstStyle/>
          <a:p>
            <a:r>
              <a:rPr lang="pl-PL" dirty="0" smtClean="0"/>
              <a:t>Dzień z pasją</a:t>
            </a:r>
          </a:p>
          <a:p>
            <a:r>
              <a:rPr lang="pl-PL" dirty="0" smtClean="0"/>
              <a:t>Klasowy dzień kobiet</a:t>
            </a:r>
          </a:p>
          <a:p>
            <a:r>
              <a:rPr lang="pl-PL" dirty="0" smtClean="0"/>
              <a:t>Dzień Ziemi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744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63771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Najmilej wspominamy wycieczkę do Kotliny Kłodzkiej</a:t>
            </a:r>
            <a:endParaRPr lang="pl-PL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0" y="1988840"/>
            <a:ext cx="7620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3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259</Words>
  <Application>Microsoft Office PowerPoint</Application>
  <PresentationFormat>Pokaz na ekranie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Klasa IVc</vt:lpstr>
      <vt:lpstr>Średnia i frekwencja klasy</vt:lpstr>
      <vt:lpstr>Uczniowie ze średnią wyższą niż 4.75 i zachowanie</vt:lpstr>
      <vt:lpstr>Nasze osiągnięcia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życzymy wesołych wakacji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IVc</dc:title>
  <dc:creator>admin</dc:creator>
  <cp:lastModifiedBy>admin</cp:lastModifiedBy>
  <cp:revision>14</cp:revision>
  <dcterms:created xsi:type="dcterms:W3CDTF">2013-06-24T06:57:40Z</dcterms:created>
  <dcterms:modified xsi:type="dcterms:W3CDTF">2013-06-26T10:36:16Z</dcterms:modified>
</cp:coreProperties>
</file>