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5" r:id="rId8"/>
    <p:sldId id="261" r:id="rId9"/>
    <p:sldId id="262" r:id="rId10"/>
    <p:sldId id="266" r:id="rId11"/>
    <p:sldId id="267" r:id="rId12"/>
    <p:sldId id="268" r:id="rId13"/>
    <p:sldId id="269" r:id="rId14"/>
    <p:sldId id="263" r:id="rId1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00FFCC"/>
    <a:srgbClr val="FF66FF"/>
    <a:srgbClr val="DC28E0"/>
    <a:srgbClr val="FF0000"/>
    <a:srgbClr val="66FF99"/>
    <a:srgbClr val="E46D24"/>
    <a:srgbClr val="00FFFF"/>
    <a:srgbClr val="99FF33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Łącznik prostoliniowy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ytuł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16" name="Symbol zastępczy daty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0C5F-FF4B-43C0-92F4-AFA573FE4047}" type="datetimeFigureOut">
              <a:rPr lang="pl-PL" smtClean="0"/>
              <a:t>2013-06-27</a:t>
            </a:fld>
            <a:endParaRPr lang="pl-PL"/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3739662-C4B2-4033-9EC4-83BF197B98A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0C5F-FF4B-43C0-92F4-AFA573FE4047}" type="datetimeFigureOut">
              <a:rPr lang="pl-PL" smtClean="0"/>
              <a:t>2013-06-27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39662-C4B2-4033-9EC4-83BF197B98A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0C5F-FF4B-43C0-92F4-AFA573FE4047}" type="datetimeFigureOut">
              <a:rPr lang="pl-PL" smtClean="0"/>
              <a:t>2013-06-27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39662-C4B2-4033-9EC4-83BF197B98A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ytuł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7" name="Symbol zastępczy zawartości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0C5F-FF4B-43C0-92F4-AFA573FE4047}" type="datetimeFigureOut">
              <a:rPr lang="pl-PL" smtClean="0"/>
              <a:t>2013-06-27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3739662-C4B2-4033-9EC4-83BF197B98A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Łącznik prostoliniowy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ymbol zastępczy tekst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9" name="Symbol zastępczy daty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0C5F-FF4B-43C0-92F4-AFA573FE4047}" type="datetimeFigureOut">
              <a:rPr lang="pl-PL" smtClean="0"/>
              <a:t>2013-06-27</a:t>
            </a:fld>
            <a:endParaRPr lang="pl-PL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39662-C4B2-4033-9EC4-83BF197B98A0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ytuł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4" name="Symbol zastępczy zawartości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1" name="Symbol zastępczy daty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0C5F-FF4B-43C0-92F4-AFA573FE4047}" type="datetimeFigureOut">
              <a:rPr lang="pl-PL" smtClean="0"/>
              <a:t>2013-06-27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1" name="Symbol zastępczy numeru slajd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39662-C4B2-4033-9EC4-83BF197B98A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ytuł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25" name="Symbol zastępczy tekst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8" name="Symbol zastępczy zawartości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0C5F-FF4B-43C0-92F4-AFA573FE4047}" type="datetimeFigureOut">
              <a:rPr lang="pl-PL" smtClean="0"/>
              <a:t>2013-06-27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3739662-C4B2-4033-9EC4-83BF197B98A0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Łącznik prostoliniowy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ytuł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2" name="Symbol zastępczy daty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0C5F-FF4B-43C0-92F4-AFA573FE4047}" type="datetimeFigureOut">
              <a:rPr lang="pl-PL" smtClean="0"/>
              <a:t>2013-06-27</a:t>
            </a:fld>
            <a:endParaRPr lang="pl-PL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39662-C4B2-4033-9EC4-83BF197B98A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0C5F-FF4B-43C0-92F4-AFA573FE4047}" type="datetimeFigureOut">
              <a:rPr lang="pl-PL" smtClean="0"/>
              <a:t>2013-06-27</a:t>
            </a:fld>
            <a:endParaRPr lang="pl-PL"/>
          </a:p>
        </p:txBody>
      </p:sp>
      <p:sp>
        <p:nvSpPr>
          <p:cNvPr id="24" name="Symbol zastępczy stopki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39662-C4B2-4033-9EC4-83BF197B98A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Łącznik prostoliniowy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6" name="Symbol zastępczy tekst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4" name="Symbol zastępczy zawartości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0C5F-FF4B-43C0-92F4-AFA573FE4047}" type="datetimeFigureOut">
              <a:rPr lang="pl-PL" smtClean="0"/>
              <a:t>2013-06-27</a:t>
            </a:fld>
            <a:endParaRPr lang="pl-PL"/>
          </a:p>
        </p:txBody>
      </p:sp>
      <p:sp>
        <p:nvSpPr>
          <p:cNvPr id="29" name="Symbol zastępczy stopki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39662-C4B2-4033-9EC4-83BF197B98A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obrazu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0C5F-FF4B-43C0-92F4-AFA573FE4047}" type="datetimeFigureOut">
              <a:rPr lang="pl-PL" smtClean="0"/>
              <a:t>2013-06-27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1" name="Symbol zastępczy numeru slajd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39662-C4B2-4033-9EC4-83BF197B98A0}" type="slidenum">
              <a:rPr lang="pl-PL" smtClean="0"/>
              <a:t>‹#›</a:t>
            </a:fld>
            <a:endParaRPr lang="pl-PL"/>
          </a:p>
        </p:txBody>
      </p:sp>
      <p:sp>
        <p:nvSpPr>
          <p:cNvPr id="17" name="Tytuł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6" name="Symbol zastępczy tekst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Łącznik prostoliniowy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ymbol zastępczy tekst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1" name="Symbol zastępczy daty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5190C5F-FF4B-43C0-92F4-AFA573FE4047}" type="datetimeFigureOut">
              <a:rPr lang="pl-PL" smtClean="0"/>
              <a:t>2013-06-27</a:t>
            </a:fld>
            <a:endParaRPr lang="pl-PL"/>
          </a:p>
        </p:txBody>
      </p:sp>
      <p:sp>
        <p:nvSpPr>
          <p:cNvPr id="28" name="Symbol zastępczy stopki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3739662-C4B2-4033-9EC4-83BF197B98A0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Symbol zastępczy tytuł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Łącznik prostoliniowy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Łącznik prostoliniowy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1187625" y="260648"/>
            <a:ext cx="6336704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96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KLASA</a:t>
            </a:r>
            <a:r>
              <a:rPr lang="pl-PL" sz="8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pl-PL" sz="10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6A</a:t>
            </a:r>
            <a:endParaRPr lang="pl-PL" sz="100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1028" name="Picture 4" descr="C:\Documents and Settings\admin\Pulpit\06-a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3" y="2252982"/>
            <a:ext cx="6192688" cy="405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9713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82137" y="200545"/>
            <a:ext cx="824582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pl-PL" sz="5400" b="1" cap="none" spc="0" dirty="0" smtClean="0">
                <a:ln/>
                <a:solidFill>
                  <a:srgbClr val="66FF99"/>
                </a:solidFill>
                <a:effectLst/>
              </a:rPr>
              <a:t>-6 miejsce Michaliny Rychlik w konkursie wiedzy o krajach anglojęzycznych.</a:t>
            </a:r>
            <a:endParaRPr lang="pl-PL" sz="5400" b="1" cap="none" spc="0" dirty="0">
              <a:ln/>
              <a:solidFill>
                <a:srgbClr val="66FF99"/>
              </a:solidFill>
              <a:effectLst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638996" y="2785868"/>
            <a:ext cx="7732103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</a:t>
            </a:r>
            <a:r>
              <a:rPr lang="pl-PL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 miejsce drużynowo w Gminnym turnieju unihokeja Mateusz Grabowski i Krzesimir Szymczak.</a:t>
            </a:r>
            <a:endParaRPr lang="pl-PL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23518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482674" y="260648"/>
            <a:ext cx="7704856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pl-PL" sz="4400" b="1" cap="none" spc="150" dirty="0" smtClean="0">
                <a:ln w="11430"/>
                <a:solidFill>
                  <a:srgbClr val="FF66FF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-finalista Mistrzostw Wielkopolski Szkół w sztafetowych biegach przełajowych Julian Wasiak.</a:t>
            </a:r>
            <a:endParaRPr lang="pl-PL" sz="4400" b="1" cap="none" spc="150" dirty="0">
              <a:ln w="11430"/>
              <a:solidFill>
                <a:srgbClr val="FF66FF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289892" y="3323452"/>
            <a:ext cx="6090419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-2 miejsce w „Mikrofoniku” zespołu „Familijny Blues ” : Asia, Izabela, Magda, Karina</a:t>
            </a:r>
            <a:endParaRPr lang="pl-PL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46720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83568" y="188640"/>
            <a:ext cx="828092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-9 miejsce Kariny Krawiec w gminnym konkursie wiedzy o krajach anglojęzycznych.</a:t>
            </a:r>
            <a:endParaRPr lang="pl-PL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683568" y="3501008"/>
            <a:ext cx="820891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FFCC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-1 miejsce Michaliny Rychlik  w szkolnym konkursie recytatorskim. </a:t>
            </a:r>
            <a:endParaRPr lang="pl-PL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FFCC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3298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539552" y="117693"/>
            <a:ext cx="7848872" cy="67403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7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CC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Zachowanie klasy:</a:t>
            </a:r>
          </a:p>
          <a:p>
            <a:pPr marL="685800" indent="-685800" algn="ctr">
              <a:buFontTx/>
              <a:buChar char="-"/>
            </a:pPr>
            <a:r>
              <a:rPr lang="pl-PL" sz="72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CC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 wzorowe</a:t>
            </a:r>
          </a:p>
          <a:p>
            <a:pPr marL="685800" indent="-685800" algn="ctr">
              <a:buFontTx/>
              <a:buChar char="-"/>
            </a:pPr>
            <a:r>
              <a:rPr lang="pl-PL" sz="7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CC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10 bardzo dobrych </a:t>
            </a:r>
          </a:p>
          <a:p>
            <a:pPr marL="685800" indent="-685800" algn="ctr">
              <a:buFontTx/>
              <a:buChar char="-"/>
            </a:pPr>
            <a:r>
              <a:rPr lang="pl-PL" sz="7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CC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4  dobre</a:t>
            </a:r>
          </a:p>
          <a:p>
            <a:pPr algn="ctr"/>
            <a:r>
              <a:rPr lang="pl-PL" sz="72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CC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- 3 poprawne</a:t>
            </a:r>
          </a:p>
        </p:txBody>
      </p:sp>
    </p:spTree>
    <p:extLst>
      <p:ext uri="{BB962C8B-B14F-4D97-AF65-F5344CB8AC3E}">
        <p14:creationId xmlns:p14="http://schemas.microsoft.com/office/powerpoint/2010/main" val="2366425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38426" y="97024"/>
            <a:ext cx="836406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pl-PL" sz="8800" b="1" cap="all" dirty="0" smtClean="0">
                <a:ln w="0"/>
                <a:solidFill>
                  <a:srgbClr val="FF0066"/>
                </a:solidFill>
                <a:effectLst>
                  <a:reflection blurRad="12700" stA="50000" endPos="50000" dist="5000" dir="5400000" sy="-100000" rotWithShape="0"/>
                </a:effectLst>
              </a:rPr>
              <a:t>Dziękujemy</a:t>
            </a:r>
            <a:r>
              <a:rPr lang="pl-PL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endParaRPr lang="pl-PL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312" y="1527622"/>
            <a:ext cx="6402288" cy="4801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8044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370581" y="3501008"/>
            <a:ext cx="6271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l-PL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Średnia frekwencja :</a:t>
            </a:r>
            <a:endParaRPr lang="pl-P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3155366" y="5022143"/>
            <a:ext cx="324149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l-PL" sz="5400" b="1" spc="50" dirty="0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94,05%</a:t>
            </a:r>
            <a:endParaRPr lang="pl-PL" sz="9600" b="1" cap="none" spc="50" dirty="0">
              <a:ln w="11430"/>
              <a:solidFill>
                <a:srgbClr val="00B0F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2445032" y="332656"/>
            <a:ext cx="44710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l-PL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Średnia ocen :</a:t>
            </a:r>
            <a:endParaRPr lang="pl-P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3518650" y="1628800"/>
            <a:ext cx="227498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l-PL" sz="8000" b="1" spc="50" dirty="0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4,36</a:t>
            </a:r>
            <a:endParaRPr lang="pl-PL" sz="8000" b="1" cap="none" spc="50" dirty="0">
              <a:ln w="11430"/>
              <a:solidFill>
                <a:srgbClr val="00B0F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52633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35476" y="0"/>
            <a:ext cx="88569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l-PL" sz="54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rgbClr val="F0A22E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</a:rPr>
              <a:t>Uczniowie ze średnią ocen powyżej 4,75:</a:t>
            </a:r>
            <a:endParaRPr lang="pl-PL" sz="5400" b="1" cap="all" dirty="0">
              <a:ln/>
              <a:solidFill>
                <a:srgbClr val="7030A0"/>
              </a:solidFill>
              <a:effectLst>
                <a:outerShdw blurRad="19685" dist="12700" dir="5400000" algn="tl" rotWithShape="0">
                  <a:srgbClr val="F0A22E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432191" y="1782797"/>
            <a:ext cx="8063554" cy="720197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l-PL" sz="5400" b="1" spc="50" dirty="0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-Karina Krawiec 5,45        </a:t>
            </a:r>
          </a:p>
          <a:p>
            <a:r>
              <a:rPr lang="pl-PL" sz="5400" b="1" spc="50" dirty="0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-Michalina Rychlik 5,36     </a:t>
            </a:r>
          </a:p>
          <a:p>
            <a:r>
              <a:rPr lang="pl-PL" sz="5400" b="1" spc="50" dirty="0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-Kaja Początek 5,09          </a:t>
            </a:r>
          </a:p>
          <a:p>
            <a:r>
              <a:rPr lang="pl-PL" sz="5400" b="1" spc="50" dirty="0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-Damian </a:t>
            </a:r>
            <a:r>
              <a:rPr lang="pl-PL" sz="5400" b="1" spc="50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Wierzbicki </a:t>
            </a:r>
            <a:r>
              <a:rPr lang="pl-PL" sz="5400" b="1" spc="50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5,09   </a:t>
            </a:r>
            <a:endParaRPr lang="pl-PL" sz="5400" b="1" spc="50" dirty="0" smtClean="0">
              <a:ln w="11430"/>
              <a:solidFill>
                <a:srgbClr val="00B0F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pl-PL" sz="4800" b="1" spc="50" dirty="0" smtClean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pl-PL" sz="4800" b="1" spc="50" dirty="0" smtClean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pl-PL" sz="48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pl-PL" sz="48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</a:t>
            </a:r>
          </a:p>
          <a:p>
            <a:pPr marL="685800" indent="-685800" algn="ctr">
              <a:buFontTx/>
              <a:buChar char="-"/>
            </a:pPr>
            <a:endParaRPr lang="pl-PL" sz="4800" b="1" spc="50" dirty="0" smtClean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pl-PL" sz="5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284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07627" y="476672"/>
            <a:ext cx="8528745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pl-PL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-Adrian Harasymko </a:t>
            </a:r>
            <a:r>
              <a:rPr lang="pl-PL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5,0</a:t>
            </a:r>
          </a:p>
          <a:p>
            <a:r>
              <a:rPr lang="pl-PL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-Julia Minta 4,91                    </a:t>
            </a:r>
            <a:endParaRPr lang="pl-PL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r>
              <a:rPr lang="pl-PL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-Magda </a:t>
            </a:r>
            <a:r>
              <a:rPr lang="pl-PL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Michalak </a:t>
            </a:r>
            <a:r>
              <a:rPr lang="pl-PL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4,82 </a:t>
            </a:r>
            <a:endParaRPr lang="pl-PL" sz="54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r>
              <a:rPr lang="pl-PL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-Bartłomiej Oleśków 4,82     </a:t>
            </a:r>
            <a:endParaRPr lang="pl-PL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5291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70992" y="40943"/>
            <a:ext cx="8784976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8800" b="1" cap="none" spc="0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Uczniowie ze 100% frekwencją:</a:t>
            </a:r>
            <a:endParaRPr lang="pl-PL" sz="8800" b="1" cap="none" spc="0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836302" y="2841710"/>
            <a:ext cx="7200800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9600" b="1" cap="none" spc="0" dirty="0" smtClean="0">
                <a:ln w="1905"/>
                <a:solidFill>
                  <a:srgbClr val="00FF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-Magdalena Michalak</a:t>
            </a:r>
          </a:p>
        </p:txBody>
      </p:sp>
    </p:spTree>
    <p:extLst>
      <p:ext uri="{BB962C8B-B14F-4D97-AF65-F5344CB8AC3E}">
        <p14:creationId xmlns:p14="http://schemas.microsoft.com/office/powerpoint/2010/main" val="753809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475656" y="404664"/>
            <a:ext cx="568863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6000" b="1" cap="none" spc="0" dirty="0" smtClean="0">
                <a:ln w="1905"/>
                <a:solidFill>
                  <a:srgbClr val="99FF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Byliśmy</a:t>
            </a:r>
            <a:r>
              <a:rPr lang="pl-PL" sz="5400" b="1" cap="none" spc="0" dirty="0" smtClean="0">
                <a:ln w="1905"/>
                <a:solidFill>
                  <a:srgbClr val="99FF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już m.in. :</a:t>
            </a:r>
            <a:endParaRPr lang="pl-PL" sz="5400" b="1" cap="none" spc="0" dirty="0">
              <a:ln w="1905"/>
              <a:solidFill>
                <a:srgbClr val="99FF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4479633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l-PL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-31223" y="1682148"/>
            <a:ext cx="9064862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54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-W ostrowskim Domu Kultury na spektaklu pt. </a:t>
            </a:r>
            <a:r>
              <a:rPr lang="pl-PL" sz="5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„ Ten Obcy”</a:t>
            </a:r>
          </a:p>
          <a:p>
            <a:pPr algn="ctr"/>
            <a:r>
              <a:rPr lang="pl-PL" sz="5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-W raszkowskim Domu Kultury na spektaklu pt. „ Pani Zima”</a:t>
            </a:r>
          </a:p>
          <a:p>
            <a:pPr algn="ctr"/>
            <a:r>
              <a:rPr lang="pl-PL" sz="54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pl-PL" sz="5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0965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179512" y="300712"/>
            <a:ext cx="8765059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pl-PL" sz="5400" b="1" spc="150" dirty="0" smtClean="0">
                <a:ln w="11430"/>
                <a:solidFill>
                  <a:srgbClr val="E46D24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-W Centrum Nauki Kopernik    w Warszawie</a:t>
            </a:r>
          </a:p>
          <a:p>
            <a:r>
              <a:rPr lang="pl-PL" sz="5400" b="1" spc="150" dirty="0" smtClean="0">
                <a:ln w="11430"/>
                <a:solidFill>
                  <a:srgbClr val="E46D24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-Na wycieczce szkolnej w Karpaczu</a:t>
            </a:r>
          </a:p>
          <a:p>
            <a:endParaRPr lang="pl-PL" sz="5400" b="1" spc="150" dirty="0">
              <a:ln w="11430"/>
              <a:solidFill>
                <a:srgbClr val="E46D24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8686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2 -0.018 0.033 -0.044 0.058 -0.044 C 0.095 -0.044 0.125 -0.017 0.125 0.017 C 0.125 0.028 0.122 0.038 0.116 0.047 C 0.117 0.047 0 0.182 0 0.183 C 0 0.182 -0.117 0.047 -0.116 0.047 C -0.122 0.038 -0.125 0.028 -0.125 0.017 C -0.125 -0.017 -0.095 -0.044 -0.057 -0.044 C -0.033 -0.044 -0.012 -0.018 0 0 Z" pathEditMode="relative" ptsTypes="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2 -0.018 0.033 -0.044 0.058 -0.044 C 0.095 -0.044 0.125 -0.017 0.125 0.017 C 0.125 0.028 0.122 0.038 0.116 0.047 C 0.117 0.047 0 0.182 0 0.183 C 0 0.182 -0.117 0.047 -0.116 0.047 C -0.122 0.038 -0.125 0.028 -0.125 0.017 C -0.125 -0.017 -0.095 -0.044 -0.057 -0.044 C -0.033 -0.044 -0.012 -0.018 0 0 Z" pathEditMode="relative" ptsTypes="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971600" y="35413"/>
            <a:ext cx="7200800" cy="68512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pl-PL" sz="5400" b="1" dirty="0" smtClean="0">
                <a:ln w="11430"/>
                <a:solidFill>
                  <a:srgbClr val="DC28E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Nasze osiągnięcia:</a:t>
            </a:r>
          </a:p>
          <a:p>
            <a:pPr algn="ctr"/>
            <a:r>
              <a:rPr lang="pl-PL" sz="5400" b="1" cap="none" spc="0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-6 miejsce Juliana Wasiaka  na  Crossie Fiedlera</a:t>
            </a:r>
          </a:p>
          <a:p>
            <a:pPr algn="ctr"/>
            <a:r>
              <a:rPr lang="pl-PL" sz="5400" b="1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-2 miejsce Kariny Krawiec w gminnym konkursie z języka Angielskiego</a:t>
            </a:r>
            <a:endParaRPr lang="pl-PL" sz="5400" b="1" cap="none" spc="0" dirty="0" smtClean="0">
              <a:ln w="11430"/>
              <a:solidFill>
                <a:srgbClr val="0070C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649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-25367" y="404664"/>
            <a:ext cx="870533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5400" b="1" dirty="0" smtClean="0">
                <a:ln w="1905"/>
                <a:solidFill>
                  <a:srgbClr val="8E409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-4 miejsce  Michaliny Rychlik </a:t>
            </a:r>
          </a:p>
          <a:p>
            <a:pPr algn="ctr"/>
            <a:r>
              <a:rPr lang="pl-PL" sz="5400" b="1" dirty="0" smtClean="0">
                <a:ln w="1905"/>
                <a:solidFill>
                  <a:srgbClr val="8E409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 gminnym konkursie </a:t>
            </a:r>
          </a:p>
          <a:p>
            <a:pPr algn="ctr"/>
            <a:r>
              <a:rPr lang="pl-PL" sz="5400" b="1" dirty="0" smtClean="0">
                <a:ln w="1905"/>
                <a:solidFill>
                  <a:srgbClr val="8E409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z języka Angielskiego.</a:t>
            </a:r>
            <a:endParaRPr lang="pl-PL" sz="5400" b="1" dirty="0">
              <a:ln w="1905"/>
              <a:solidFill>
                <a:srgbClr val="8E409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61195" y="2959454"/>
            <a:ext cx="9082805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-4 miejsce Kariny Krawiec w Mistrzostwach Wielkopolski Szkół w BNO-2 miejsce drużynowo.</a:t>
            </a:r>
            <a:endParaRPr lang="pl-PL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56703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ędrówka">
  <a:themeElements>
    <a:clrScheme name="Wędrówk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Wędrówk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ędrówk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185</TotalTime>
  <Words>248</Words>
  <Application>Microsoft Office PowerPoint</Application>
  <PresentationFormat>Pokaz na ekranie (4:3)</PresentationFormat>
  <Paragraphs>44</Paragraphs>
  <Slides>14</Slides>
  <Notes>0</Notes>
  <HiddenSlides>1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5" baseType="lpstr">
      <vt:lpstr>Wędrówka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SP Raszków</dc:creator>
  <cp:lastModifiedBy>SP Raszków</cp:lastModifiedBy>
  <cp:revision>25</cp:revision>
  <dcterms:created xsi:type="dcterms:W3CDTF">2013-01-10T12:28:23Z</dcterms:created>
  <dcterms:modified xsi:type="dcterms:W3CDTF">2013-06-27T06:14:54Z</dcterms:modified>
</cp:coreProperties>
</file>